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Days One"/>
      <p:regular r:id="rId18"/>
    </p:embeddedFont>
    <p:embeddedFont>
      <p:font typeface="Russo One"/>
      <p:regular r:id="rId19"/>
    </p:embeddedFont>
    <p:embeddedFont>
      <p:font typeface="PT Sans"/>
      <p:regular r:id="rId20"/>
      <p:bold r:id="rId21"/>
      <p:italic r:id="rId22"/>
      <p:boldItalic r:id="rId23"/>
    </p:embeddedFont>
    <p:embeddedFont>
      <p:font typeface="Courier Prim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TSans-regular.fntdata"/><Relationship Id="rId22" Type="http://schemas.openxmlformats.org/officeDocument/2006/relationships/font" Target="fonts/PTSans-italic.fntdata"/><Relationship Id="rId21" Type="http://schemas.openxmlformats.org/officeDocument/2006/relationships/font" Target="fonts/PTSans-bold.fntdata"/><Relationship Id="rId24" Type="http://schemas.openxmlformats.org/officeDocument/2006/relationships/font" Target="fonts/CourierPrime-regular.fntdata"/><Relationship Id="rId23"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ourierPrime-italic.fntdata"/><Relationship Id="rId25" Type="http://schemas.openxmlformats.org/officeDocument/2006/relationships/font" Target="fonts/CourierPrime-bold.fntdata"/><Relationship Id="rId27" Type="http://schemas.openxmlformats.org/officeDocument/2006/relationships/font" Target="fonts/CourierPrim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ussoOne-regular.fntdata"/><Relationship Id="rId18" Type="http://schemas.openxmlformats.org/officeDocument/2006/relationships/font" Target="fonts/Days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8747dafa8a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8747dafa8a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8747dafa8a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8747dafa8a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8747dafa8a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8747dafa8a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747dafa8a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747dafa8a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62ab3bdc39_0_27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62ab3bdc39_0_27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8747dafa8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8747dafa8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8747dafa8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8747dafa8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8747dafa8a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8747dafa8a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8747dafa8a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8747dafa8a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747dafa8a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747dafa8a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8747dafa8a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8747dafa8a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8747dafa8a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8747dafa8a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7000"/>
          </a:blip>
          <a:stretch>
            <a:fillRect/>
          </a:stretch>
        </p:blipFill>
        <p:spPr>
          <a:xfrm>
            <a:off x="-1" y="0"/>
            <a:ext cx="9144003" cy="5143501"/>
          </a:xfrm>
          <a:prstGeom prst="rect">
            <a:avLst/>
          </a:prstGeom>
          <a:noFill/>
          <a:ln>
            <a:noFill/>
          </a:ln>
        </p:spPr>
      </p:pic>
      <p:sp>
        <p:nvSpPr>
          <p:cNvPr id="10" name="Google Shape;10;p2"/>
          <p:cNvSpPr/>
          <p:nvPr/>
        </p:nvSpPr>
        <p:spPr>
          <a:xfrm rot="-2445984">
            <a:off x="-1821187" y="-1939141"/>
            <a:ext cx="4810279" cy="4963639"/>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2445894">
            <a:off x="599460" y="450822"/>
            <a:ext cx="2780583" cy="2869058"/>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2445984">
            <a:off x="2154363" y="248143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446069">
            <a:off x="6982217" y="-114221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8388319" y="-64581"/>
            <a:ext cx="575400" cy="4802815"/>
            <a:chOff x="8158981" y="-64581"/>
            <a:chExt cx="575400" cy="4802815"/>
          </a:xfrm>
        </p:grpSpPr>
        <p:sp>
          <p:nvSpPr>
            <p:cNvPr id="15" name="Google Shape;15;p2"/>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rot="10800000">
              <a:off x="8446681" y="-64581"/>
              <a:ext cx="0" cy="3147600"/>
            </a:xfrm>
            <a:prstGeom prst="straightConnector1">
              <a:avLst/>
            </a:prstGeom>
            <a:noFill/>
            <a:ln cap="flat" cmpd="sng" w="9525">
              <a:solidFill>
                <a:schemeClr val="lt1"/>
              </a:solidFill>
              <a:prstDash val="solid"/>
              <a:round/>
              <a:headEnd len="med" w="med" type="none"/>
              <a:tailEnd len="med" w="med" type="none"/>
            </a:ln>
          </p:spPr>
        </p:cxnSp>
        <p:sp>
          <p:nvSpPr>
            <p:cNvPr id="17" name="Google Shape;17;p2"/>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flipH="1" rot="10800000">
            <a:off x="180281" y="411560"/>
            <a:ext cx="575400" cy="4814815"/>
            <a:chOff x="8158981" y="-76581"/>
            <a:chExt cx="575400" cy="4814815"/>
          </a:xfrm>
        </p:grpSpPr>
        <p:sp>
          <p:nvSpPr>
            <p:cNvPr id="19" name="Google Shape;19;p2"/>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21" name="Google Shape;21;p2"/>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1126934" y="1045598"/>
            <a:ext cx="6884400" cy="2421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latin typeface="Russo One"/>
                <a:ea typeface="Russo One"/>
                <a:cs typeface="Russo One"/>
                <a:sym typeface="Russ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 name="Google Shape;23;p2"/>
          <p:cNvSpPr txBox="1"/>
          <p:nvPr>
            <p:ph idx="1" type="subTitle"/>
          </p:nvPr>
        </p:nvSpPr>
        <p:spPr>
          <a:xfrm>
            <a:off x="1126934" y="3503573"/>
            <a:ext cx="6884400" cy="442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latin typeface="Courier Prime"/>
                <a:ea typeface="Courier Prime"/>
                <a:cs typeface="Courier Prime"/>
                <a:sym typeface="Courier Prim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3" name="Shape 223"/>
        <p:cNvGrpSpPr/>
        <p:nvPr/>
      </p:nvGrpSpPr>
      <p:grpSpPr>
        <a:xfrm>
          <a:off x="0" y="0"/>
          <a:ext cx="0" cy="0"/>
          <a:chOff x="0" y="0"/>
          <a:chExt cx="0" cy="0"/>
        </a:xfrm>
      </p:grpSpPr>
      <p:pic>
        <p:nvPicPr>
          <p:cNvPr id="224" name="Google Shape;224;p11"/>
          <p:cNvPicPr preferRelativeResize="0"/>
          <p:nvPr/>
        </p:nvPicPr>
        <p:blipFill rotWithShape="1">
          <a:blip r:embed="rId2">
            <a:alphaModFix amt="28000"/>
          </a:blip>
          <a:srcRect b="0" l="0" r="0" t="0"/>
          <a:stretch/>
        </p:blipFill>
        <p:spPr>
          <a:xfrm>
            <a:off x="0" y="0"/>
            <a:ext cx="9144000" cy="5143501"/>
          </a:xfrm>
          <a:prstGeom prst="rect">
            <a:avLst/>
          </a:prstGeom>
          <a:noFill/>
          <a:ln>
            <a:noFill/>
          </a:ln>
        </p:spPr>
      </p:pic>
      <p:sp>
        <p:nvSpPr>
          <p:cNvPr id="225" name="Google Shape;225;p11"/>
          <p:cNvSpPr/>
          <p:nvPr/>
        </p:nvSpPr>
        <p:spPr>
          <a:xfrm rot="8353931">
            <a:off x="6918919" y="-1266233"/>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rot="8354016">
            <a:off x="3054711" y="3109009"/>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rot="8354106">
            <a:off x="2617112" y="2700403"/>
            <a:ext cx="2780583" cy="2869058"/>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rot="8354016">
            <a:off x="-1348489" y="-2262991"/>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1"/>
          <p:cNvGrpSpPr/>
          <p:nvPr/>
        </p:nvGrpSpPr>
        <p:grpSpPr>
          <a:xfrm flipH="1" rot="10800000">
            <a:off x="180281" y="430119"/>
            <a:ext cx="575400" cy="4782715"/>
            <a:chOff x="8158981" y="-44481"/>
            <a:chExt cx="575400" cy="4782715"/>
          </a:xfrm>
        </p:grpSpPr>
        <p:sp>
          <p:nvSpPr>
            <p:cNvPr id="230" name="Google Shape;230;p11"/>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11"/>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232" name="Google Shape;232;p11"/>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1"/>
          <p:cNvGrpSpPr/>
          <p:nvPr/>
        </p:nvGrpSpPr>
        <p:grpSpPr>
          <a:xfrm>
            <a:off x="8388319" y="-59140"/>
            <a:ext cx="575400" cy="4786615"/>
            <a:chOff x="8158981" y="-48381"/>
            <a:chExt cx="575400" cy="4786615"/>
          </a:xfrm>
        </p:grpSpPr>
        <p:sp>
          <p:nvSpPr>
            <p:cNvPr id="234" name="Google Shape;234;p11"/>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11"/>
            <p:cNvCxnSpPr/>
            <p:nvPr/>
          </p:nvCxnSpPr>
          <p:spPr>
            <a:xfrm rot="10800000">
              <a:off x="8446681" y="-48381"/>
              <a:ext cx="0" cy="3131400"/>
            </a:xfrm>
            <a:prstGeom prst="straightConnector1">
              <a:avLst/>
            </a:prstGeom>
            <a:noFill/>
            <a:ln cap="flat" cmpd="sng" w="9525">
              <a:solidFill>
                <a:schemeClr val="lt1"/>
              </a:solidFill>
              <a:prstDash val="solid"/>
              <a:round/>
              <a:headEnd len="med" w="med" type="none"/>
              <a:tailEnd len="med" w="med" type="none"/>
            </a:ln>
          </p:spPr>
        </p:cxnSp>
        <p:sp>
          <p:nvSpPr>
            <p:cNvPr id="236" name="Google Shape;236;p11"/>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1"/>
          <p:cNvSpPr txBox="1"/>
          <p:nvPr>
            <p:ph hasCustomPrompt="1" type="title"/>
          </p:nvPr>
        </p:nvSpPr>
        <p:spPr>
          <a:xfrm>
            <a:off x="1032150" y="877525"/>
            <a:ext cx="70797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8" name="Google Shape;238;p11"/>
          <p:cNvSpPr txBox="1"/>
          <p:nvPr>
            <p:ph idx="1" type="subTitle"/>
          </p:nvPr>
        </p:nvSpPr>
        <p:spPr>
          <a:xfrm flipH="1">
            <a:off x="1032225" y="2914650"/>
            <a:ext cx="70797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 name="Shape 2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0" name="Shape 240"/>
        <p:cNvGrpSpPr/>
        <p:nvPr/>
      </p:nvGrpSpPr>
      <p:grpSpPr>
        <a:xfrm>
          <a:off x="0" y="0"/>
          <a:ext cx="0" cy="0"/>
          <a:chOff x="0" y="0"/>
          <a:chExt cx="0" cy="0"/>
        </a:xfrm>
      </p:grpSpPr>
      <p:sp>
        <p:nvSpPr>
          <p:cNvPr id="241" name="Google Shape;241;p13"/>
          <p:cNvSpPr/>
          <p:nvPr/>
        </p:nvSpPr>
        <p:spPr>
          <a:xfrm flipH="1" rot="-8354016">
            <a:off x="-1821187" y="248143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flipH="1" rot="-8354016">
            <a:off x="2167588" y="-2500566"/>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flipH="1" rot="-8353931">
            <a:off x="6982217" y="3343867"/>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13"/>
          <p:cNvPicPr preferRelativeResize="0"/>
          <p:nvPr/>
        </p:nvPicPr>
        <p:blipFill>
          <a:blip r:embed="rId2">
            <a:alphaModFix amt="27000"/>
          </a:blip>
          <a:stretch>
            <a:fillRect/>
          </a:stretch>
        </p:blipFill>
        <p:spPr>
          <a:xfrm flipH="1" rot="10800000">
            <a:off x="-1" y="0"/>
            <a:ext cx="9144003" cy="5143501"/>
          </a:xfrm>
          <a:prstGeom prst="rect">
            <a:avLst/>
          </a:prstGeom>
          <a:noFill/>
          <a:ln>
            <a:noFill/>
          </a:ln>
        </p:spPr>
      </p:pic>
      <p:grpSp>
        <p:nvGrpSpPr>
          <p:cNvPr id="245" name="Google Shape;245;p13"/>
          <p:cNvGrpSpPr/>
          <p:nvPr/>
        </p:nvGrpSpPr>
        <p:grpSpPr>
          <a:xfrm flipH="1" rot="10800000">
            <a:off x="8387581" y="426219"/>
            <a:ext cx="575400" cy="4869115"/>
            <a:chOff x="8158981" y="-130881"/>
            <a:chExt cx="575400" cy="4869115"/>
          </a:xfrm>
        </p:grpSpPr>
        <p:sp>
          <p:nvSpPr>
            <p:cNvPr id="246" name="Google Shape;246;p13"/>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13"/>
            <p:cNvCxnSpPr/>
            <p:nvPr/>
          </p:nvCxnSpPr>
          <p:spPr>
            <a:xfrm rot="10800000">
              <a:off x="8446681" y="-130881"/>
              <a:ext cx="0" cy="3213900"/>
            </a:xfrm>
            <a:prstGeom prst="straightConnector1">
              <a:avLst/>
            </a:prstGeom>
            <a:noFill/>
            <a:ln cap="flat" cmpd="sng" w="9525">
              <a:solidFill>
                <a:schemeClr val="lt1"/>
              </a:solidFill>
              <a:prstDash val="solid"/>
              <a:round/>
              <a:headEnd len="med" w="med" type="none"/>
              <a:tailEnd len="med" w="med" type="none"/>
            </a:ln>
          </p:spPr>
        </p:cxnSp>
        <p:sp>
          <p:nvSpPr>
            <p:cNvPr id="248" name="Google Shape;248;p13"/>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3"/>
          <p:cNvGrpSpPr/>
          <p:nvPr/>
        </p:nvGrpSpPr>
        <p:grpSpPr>
          <a:xfrm rot="-3332323">
            <a:off x="-439134" y="-15861"/>
            <a:ext cx="1997737" cy="1456978"/>
            <a:chOff x="4182325" y="4251825"/>
            <a:chExt cx="674675" cy="492050"/>
          </a:xfrm>
        </p:grpSpPr>
        <p:sp>
          <p:nvSpPr>
            <p:cNvPr id="250" name="Google Shape;250;p13"/>
            <p:cNvSpPr/>
            <p:nvPr/>
          </p:nvSpPr>
          <p:spPr>
            <a:xfrm>
              <a:off x="4182325" y="4251825"/>
              <a:ext cx="674675" cy="492050"/>
            </a:xfrm>
            <a:custGeom>
              <a:rect b="b" l="l" r="r" t="t"/>
              <a:pathLst>
                <a:path extrusionOk="0" fill="none" h="19682" w="26987">
                  <a:moveTo>
                    <a:pt x="24485" y="11976"/>
                  </a:moveTo>
                  <a:cubicBezTo>
                    <a:pt x="26986" y="9274"/>
                    <a:pt x="26853" y="5037"/>
                    <a:pt x="24151" y="2502"/>
                  </a:cubicBezTo>
                  <a:cubicBezTo>
                    <a:pt x="21449" y="0"/>
                    <a:pt x="17213" y="134"/>
                    <a:pt x="14711" y="2836"/>
                  </a:cubicBezTo>
                  <a:lnTo>
                    <a:pt x="1502" y="16012"/>
                  </a:lnTo>
                  <a:cubicBezTo>
                    <a:pt x="0" y="17479"/>
                    <a:pt x="2202" y="19681"/>
                    <a:pt x="3670" y="18213"/>
                  </a:cubicBezTo>
                  <a:lnTo>
                    <a:pt x="12910" y="9040"/>
                  </a:lnTo>
                  <a:lnTo>
                    <a:pt x="16913" y="5037"/>
                  </a:lnTo>
                  <a:cubicBezTo>
                    <a:pt x="18247" y="3703"/>
                    <a:pt x="20415" y="3636"/>
                    <a:pt x="21849" y="4904"/>
                  </a:cubicBezTo>
                  <a:cubicBezTo>
                    <a:pt x="23250" y="6205"/>
                    <a:pt x="23417" y="8373"/>
                    <a:pt x="22216" y="9841"/>
                  </a:cubicBezTo>
                  <a:lnTo>
                    <a:pt x="22116" y="9941"/>
                  </a:lnTo>
                  <a:cubicBezTo>
                    <a:pt x="22050" y="10007"/>
                    <a:pt x="21983" y="10074"/>
                    <a:pt x="21916" y="10174"/>
                  </a:cubicBezTo>
                  <a:cubicBezTo>
                    <a:pt x="20849" y="11675"/>
                    <a:pt x="22883" y="13443"/>
                    <a:pt x="24251" y="12209"/>
                  </a:cubicBezTo>
                  <a:lnTo>
                    <a:pt x="24318" y="12142"/>
                  </a:lnTo>
                  <a:cubicBezTo>
                    <a:pt x="24385" y="12109"/>
                    <a:pt x="24418" y="12042"/>
                    <a:pt x="24485" y="11976"/>
                  </a:cubicBezTo>
                  <a:close/>
                </a:path>
              </a:pathLst>
            </a:custGeom>
            <a:noFill/>
            <a:ln cap="flat" cmpd="sng" w="28575">
              <a:solidFill>
                <a:schemeClr val="accent2"/>
              </a:solidFill>
              <a:prstDash val="solid"/>
              <a:miter lim="33357"/>
              <a:headEnd len="sm" w="sm" type="none"/>
              <a:tailEnd len="sm" w="sm" type="none"/>
            </a:ln>
            <a:effectLst>
              <a:outerShdw blurRad="7143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4182325" y="4251825"/>
              <a:ext cx="674675" cy="492050"/>
            </a:xfrm>
            <a:custGeom>
              <a:rect b="b" l="l" r="r" t="t"/>
              <a:pathLst>
                <a:path extrusionOk="0" fill="none" h="19682" w="26987">
                  <a:moveTo>
                    <a:pt x="24485" y="11976"/>
                  </a:moveTo>
                  <a:cubicBezTo>
                    <a:pt x="26986" y="9274"/>
                    <a:pt x="26853" y="5037"/>
                    <a:pt x="24151" y="2502"/>
                  </a:cubicBezTo>
                  <a:cubicBezTo>
                    <a:pt x="21449" y="0"/>
                    <a:pt x="17213" y="134"/>
                    <a:pt x="14711" y="2836"/>
                  </a:cubicBezTo>
                  <a:lnTo>
                    <a:pt x="1502" y="16012"/>
                  </a:lnTo>
                  <a:cubicBezTo>
                    <a:pt x="0" y="17479"/>
                    <a:pt x="2202" y="19681"/>
                    <a:pt x="3670" y="18213"/>
                  </a:cubicBezTo>
                  <a:lnTo>
                    <a:pt x="12910" y="9040"/>
                  </a:lnTo>
                  <a:lnTo>
                    <a:pt x="16913" y="5037"/>
                  </a:lnTo>
                  <a:cubicBezTo>
                    <a:pt x="18247" y="3703"/>
                    <a:pt x="20415" y="3636"/>
                    <a:pt x="21849" y="4904"/>
                  </a:cubicBezTo>
                  <a:cubicBezTo>
                    <a:pt x="23250" y="6205"/>
                    <a:pt x="23417" y="8373"/>
                    <a:pt x="22216" y="9841"/>
                  </a:cubicBezTo>
                  <a:lnTo>
                    <a:pt x="22116" y="9941"/>
                  </a:lnTo>
                  <a:cubicBezTo>
                    <a:pt x="22050" y="10007"/>
                    <a:pt x="21983" y="10074"/>
                    <a:pt x="21916" y="10174"/>
                  </a:cubicBezTo>
                  <a:cubicBezTo>
                    <a:pt x="20849" y="11675"/>
                    <a:pt x="22883" y="13443"/>
                    <a:pt x="24251" y="12209"/>
                  </a:cubicBezTo>
                  <a:lnTo>
                    <a:pt x="24318" y="12142"/>
                  </a:lnTo>
                  <a:cubicBezTo>
                    <a:pt x="24385" y="12109"/>
                    <a:pt x="24418" y="12042"/>
                    <a:pt x="24485" y="11976"/>
                  </a:cubicBezTo>
                  <a:close/>
                </a:path>
              </a:pathLst>
            </a:custGeom>
            <a:noFill/>
            <a:ln cap="flat" cmpd="sng" w="28575">
              <a:solidFill>
                <a:schemeClr val="accent2"/>
              </a:solidFill>
              <a:prstDash val="solid"/>
              <a:miter lim="33357"/>
              <a:headEnd len="sm" w="sm" type="none"/>
              <a:tailEnd len="sm" w="sm" type="none"/>
            </a:ln>
            <a:effectLst>
              <a:outerShdw blurRad="7143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3"/>
          <p:cNvSpPr/>
          <p:nvPr/>
        </p:nvSpPr>
        <p:spPr>
          <a:xfrm flipH="1" rot="-8354106">
            <a:off x="599460" y="2186053"/>
            <a:ext cx="2780583" cy="2869058"/>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txBox="1"/>
          <p:nvPr>
            <p:ph idx="1" type="subTitle"/>
          </p:nvPr>
        </p:nvSpPr>
        <p:spPr>
          <a:xfrm>
            <a:off x="1583325" y="1103350"/>
            <a:ext cx="33726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ays One"/>
              <a:buNone/>
              <a:defRPr sz="2600">
                <a:latin typeface="Russo One"/>
                <a:ea typeface="Russo One"/>
                <a:cs typeface="Russo One"/>
                <a:sym typeface="Russo One"/>
              </a:defRPr>
            </a:lvl1pPr>
            <a:lvl2pPr lvl="1" rtl="0">
              <a:spcBef>
                <a:spcPts val="0"/>
              </a:spcBef>
              <a:spcAft>
                <a:spcPts val="0"/>
              </a:spcAft>
              <a:buSzPts val="2400"/>
              <a:buFont typeface="Days One"/>
              <a:buNone/>
              <a:defRPr sz="2400">
                <a:latin typeface="Days One"/>
                <a:ea typeface="Days One"/>
                <a:cs typeface="Days One"/>
                <a:sym typeface="Days One"/>
              </a:defRPr>
            </a:lvl2pPr>
            <a:lvl3pPr lvl="2" rtl="0">
              <a:spcBef>
                <a:spcPts val="0"/>
              </a:spcBef>
              <a:spcAft>
                <a:spcPts val="0"/>
              </a:spcAft>
              <a:buSzPts val="2400"/>
              <a:buFont typeface="Days One"/>
              <a:buNone/>
              <a:defRPr sz="2400">
                <a:latin typeface="Days One"/>
                <a:ea typeface="Days One"/>
                <a:cs typeface="Days One"/>
                <a:sym typeface="Days One"/>
              </a:defRPr>
            </a:lvl3pPr>
            <a:lvl4pPr lvl="3" rtl="0">
              <a:spcBef>
                <a:spcPts val="0"/>
              </a:spcBef>
              <a:spcAft>
                <a:spcPts val="0"/>
              </a:spcAft>
              <a:buSzPts val="2400"/>
              <a:buFont typeface="Days One"/>
              <a:buNone/>
              <a:defRPr sz="2400">
                <a:latin typeface="Days One"/>
                <a:ea typeface="Days One"/>
                <a:cs typeface="Days One"/>
                <a:sym typeface="Days One"/>
              </a:defRPr>
            </a:lvl4pPr>
            <a:lvl5pPr lvl="4" rtl="0">
              <a:spcBef>
                <a:spcPts val="0"/>
              </a:spcBef>
              <a:spcAft>
                <a:spcPts val="0"/>
              </a:spcAft>
              <a:buSzPts val="2400"/>
              <a:buFont typeface="Days One"/>
              <a:buNone/>
              <a:defRPr sz="2400">
                <a:latin typeface="Days One"/>
                <a:ea typeface="Days One"/>
                <a:cs typeface="Days One"/>
                <a:sym typeface="Days One"/>
              </a:defRPr>
            </a:lvl5pPr>
            <a:lvl6pPr lvl="5" rtl="0">
              <a:spcBef>
                <a:spcPts val="0"/>
              </a:spcBef>
              <a:spcAft>
                <a:spcPts val="0"/>
              </a:spcAft>
              <a:buSzPts val="2400"/>
              <a:buFont typeface="Days One"/>
              <a:buNone/>
              <a:defRPr sz="2400">
                <a:latin typeface="Days One"/>
                <a:ea typeface="Days One"/>
                <a:cs typeface="Days One"/>
                <a:sym typeface="Days One"/>
              </a:defRPr>
            </a:lvl6pPr>
            <a:lvl7pPr lvl="6" rtl="0">
              <a:spcBef>
                <a:spcPts val="0"/>
              </a:spcBef>
              <a:spcAft>
                <a:spcPts val="0"/>
              </a:spcAft>
              <a:buSzPts val="2400"/>
              <a:buFont typeface="Days One"/>
              <a:buNone/>
              <a:defRPr sz="2400">
                <a:latin typeface="Days One"/>
                <a:ea typeface="Days One"/>
                <a:cs typeface="Days One"/>
                <a:sym typeface="Days One"/>
              </a:defRPr>
            </a:lvl7pPr>
            <a:lvl8pPr lvl="7" rtl="0">
              <a:spcBef>
                <a:spcPts val="0"/>
              </a:spcBef>
              <a:spcAft>
                <a:spcPts val="0"/>
              </a:spcAft>
              <a:buSzPts val="2400"/>
              <a:buFont typeface="Days One"/>
              <a:buNone/>
              <a:defRPr sz="2400">
                <a:latin typeface="Days One"/>
                <a:ea typeface="Days One"/>
                <a:cs typeface="Days One"/>
                <a:sym typeface="Days One"/>
              </a:defRPr>
            </a:lvl8pPr>
            <a:lvl9pPr lvl="8" rtl="0">
              <a:spcBef>
                <a:spcPts val="0"/>
              </a:spcBef>
              <a:spcAft>
                <a:spcPts val="0"/>
              </a:spcAft>
              <a:buSzPts val="2400"/>
              <a:buFont typeface="Days One"/>
              <a:buNone/>
              <a:defRPr sz="2400">
                <a:latin typeface="Days One"/>
                <a:ea typeface="Days One"/>
                <a:cs typeface="Days One"/>
                <a:sym typeface="Days One"/>
              </a:defRPr>
            </a:lvl9pPr>
          </a:lstStyle>
          <a:p/>
        </p:txBody>
      </p:sp>
      <p:sp>
        <p:nvSpPr>
          <p:cNvPr id="254" name="Google Shape;254;p13"/>
          <p:cNvSpPr txBox="1"/>
          <p:nvPr>
            <p:ph idx="2" type="subTitle"/>
          </p:nvPr>
        </p:nvSpPr>
        <p:spPr>
          <a:xfrm>
            <a:off x="5032125" y="1101700"/>
            <a:ext cx="34002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5" name="Google Shape;255;p13"/>
          <p:cNvSpPr txBox="1"/>
          <p:nvPr>
            <p:ph idx="3" type="subTitle"/>
          </p:nvPr>
        </p:nvSpPr>
        <p:spPr>
          <a:xfrm>
            <a:off x="1583325" y="1815819"/>
            <a:ext cx="33726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ays One"/>
              <a:buNone/>
              <a:defRPr sz="2600">
                <a:latin typeface="Russo One"/>
                <a:ea typeface="Russo One"/>
                <a:cs typeface="Russo One"/>
                <a:sym typeface="Russo One"/>
              </a:defRPr>
            </a:lvl1pPr>
            <a:lvl2pPr lvl="1" rtl="0">
              <a:spcBef>
                <a:spcPts val="0"/>
              </a:spcBef>
              <a:spcAft>
                <a:spcPts val="0"/>
              </a:spcAft>
              <a:buSzPts val="2400"/>
              <a:buFont typeface="Days One"/>
              <a:buNone/>
              <a:defRPr sz="2400">
                <a:latin typeface="Days One"/>
                <a:ea typeface="Days One"/>
                <a:cs typeface="Days One"/>
                <a:sym typeface="Days One"/>
              </a:defRPr>
            </a:lvl2pPr>
            <a:lvl3pPr lvl="2" rtl="0">
              <a:spcBef>
                <a:spcPts val="0"/>
              </a:spcBef>
              <a:spcAft>
                <a:spcPts val="0"/>
              </a:spcAft>
              <a:buSzPts val="2400"/>
              <a:buFont typeface="Days One"/>
              <a:buNone/>
              <a:defRPr sz="2400">
                <a:latin typeface="Days One"/>
                <a:ea typeface="Days One"/>
                <a:cs typeface="Days One"/>
                <a:sym typeface="Days One"/>
              </a:defRPr>
            </a:lvl3pPr>
            <a:lvl4pPr lvl="3" rtl="0">
              <a:spcBef>
                <a:spcPts val="0"/>
              </a:spcBef>
              <a:spcAft>
                <a:spcPts val="0"/>
              </a:spcAft>
              <a:buSzPts val="2400"/>
              <a:buFont typeface="Days One"/>
              <a:buNone/>
              <a:defRPr sz="2400">
                <a:latin typeface="Days One"/>
                <a:ea typeface="Days One"/>
                <a:cs typeface="Days One"/>
                <a:sym typeface="Days One"/>
              </a:defRPr>
            </a:lvl4pPr>
            <a:lvl5pPr lvl="4" rtl="0">
              <a:spcBef>
                <a:spcPts val="0"/>
              </a:spcBef>
              <a:spcAft>
                <a:spcPts val="0"/>
              </a:spcAft>
              <a:buSzPts val="2400"/>
              <a:buFont typeface="Days One"/>
              <a:buNone/>
              <a:defRPr sz="2400">
                <a:latin typeface="Days One"/>
                <a:ea typeface="Days One"/>
                <a:cs typeface="Days One"/>
                <a:sym typeface="Days One"/>
              </a:defRPr>
            </a:lvl5pPr>
            <a:lvl6pPr lvl="5" rtl="0">
              <a:spcBef>
                <a:spcPts val="0"/>
              </a:spcBef>
              <a:spcAft>
                <a:spcPts val="0"/>
              </a:spcAft>
              <a:buSzPts val="2400"/>
              <a:buFont typeface="Days One"/>
              <a:buNone/>
              <a:defRPr sz="2400">
                <a:latin typeface="Days One"/>
                <a:ea typeface="Days One"/>
                <a:cs typeface="Days One"/>
                <a:sym typeface="Days One"/>
              </a:defRPr>
            </a:lvl6pPr>
            <a:lvl7pPr lvl="6" rtl="0">
              <a:spcBef>
                <a:spcPts val="0"/>
              </a:spcBef>
              <a:spcAft>
                <a:spcPts val="0"/>
              </a:spcAft>
              <a:buSzPts val="2400"/>
              <a:buFont typeface="Days One"/>
              <a:buNone/>
              <a:defRPr sz="2400">
                <a:latin typeface="Days One"/>
                <a:ea typeface="Days One"/>
                <a:cs typeface="Days One"/>
                <a:sym typeface="Days One"/>
              </a:defRPr>
            </a:lvl7pPr>
            <a:lvl8pPr lvl="7" rtl="0">
              <a:spcBef>
                <a:spcPts val="0"/>
              </a:spcBef>
              <a:spcAft>
                <a:spcPts val="0"/>
              </a:spcAft>
              <a:buSzPts val="2400"/>
              <a:buFont typeface="Days One"/>
              <a:buNone/>
              <a:defRPr sz="2400">
                <a:latin typeface="Days One"/>
                <a:ea typeface="Days One"/>
                <a:cs typeface="Days One"/>
                <a:sym typeface="Days One"/>
              </a:defRPr>
            </a:lvl8pPr>
            <a:lvl9pPr lvl="8" rtl="0">
              <a:spcBef>
                <a:spcPts val="0"/>
              </a:spcBef>
              <a:spcAft>
                <a:spcPts val="0"/>
              </a:spcAft>
              <a:buSzPts val="2400"/>
              <a:buFont typeface="Days One"/>
              <a:buNone/>
              <a:defRPr sz="2400">
                <a:latin typeface="Days One"/>
                <a:ea typeface="Days One"/>
                <a:cs typeface="Days One"/>
                <a:sym typeface="Days One"/>
              </a:defRPr>
            </a:lvl9pPr>
          </a:lstStyle>
          <a:p/>
        </p:txBody>
      </p:sp>
      <p:sp>
        <p:nvSpPr>
          <p:cNvPr id="256" name="Google Shape;256;p13"/>
          <p:cNvSpPr txBox="1"/>
          <p:nvPr>
            <p:ph idx="4" type="subTitle"/>
          </p:nvPr>
        </p:nvSpPr>
        <p:spPr>
          <a:xfrm>
            <a:off x="5032125" y="1814169"/>
            <a:ext cx="34002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7" name="Google Shape;257;p13"/>
          <p:cNvSpPr txBox="1"/>
          <p:nvPr>
            <p:ph idx="5" type="subTitle"/>
          </p:nvPr>
        </p:nvSpPr>
        <p:spPr>
          <a:xfrm>
            <a:off x="1583325" y="2528288"/>
            <a:ext cx="33726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ays One"/>
              <a:buNone/>
              <a:defRPr sz="2600">
                <a:latin typeface="Russo One"/>
                <a:ea typeface="Russo One"/>
                <a:cs typeface="Russo One"/>
                <a:sym typeface="Russo One"/>
              </a:defRPr>
            </a:lvl1pPr>
            <a:lvl2pPr lvl="1" rtl="0">
              <a:spcBef>
                <a:spcPts val="0"/>
              </a:spcBef>
              <a:spcAft>
                <a:spcPts val="0"/>
              </a:spcAft>
              <a:buSzPts val="2400"/>
              <a:buFont typeface="Days One"/>
              <a:buNone/>
              <a:defRPr sz="2400">
                <a:latin typeface="Days One"/>
                <a:ea typeface="Days One"/>
                <a:cs typeface="Days One"/>
                <a:sym typeface="Days One"/>
              </a:defRPr>
            </a:lvl2pPr>
            <a:lvl3pPr lvl="2" rtl="0">
              <a:spcBef>
                <a:spcPts val="0"/>
              </a:spcBef>
              <a:spcAft>
                <a:spcPts val="0"/>
              </a:spcAft>
              <a:buSzPts val="2400"/>
              <a:buFont typeface="Days One"/>
              <a:buNone/>
              <a:defRPr sz="2400">
                <a:latin typeface="Days One"/>
                <a:ea typeface="Days One"/>
                <a:cs typeface="Days One"/>
                <a:sym typeface="Days One"/>
              </a:defRPr>
            </a:lvl3pPr>
            <a:lvl4pPr lvl="3" rtl="0">
              <a:spcBef>
                <a:spcPts val="0"/>
              </a:spcBef>
              <a:spcAft>
                <a:spcPts val="0"/>
              </a:spcAft>
              <a:buSzPts val="2400"/>
              <a:buFont typeface="Days One"/>
              <a:buNone/>
              <a:defRPr sz="2400">
                <a:latin typeface="Days One"/>
                <a:ea typeface="Days One"/>
                <a:cs typeface="Days One"/>
                <a:sym typeface="Days One"/>
              </a:defRPr>
            </a:lvl4pPr>
            <a:lvl5pPr lvl="4" rtl="0">
              <a:spcBef>
                <a:spcPts val="0"/>
              </a:spcBef>
              <a:spcAft>
                <a:spcPts val="0"/>
              </a:spcAft>
              <a:buSzPts val="2400"/>
              <a:buFont typeface="Days One"/>
              <a:buNone/>
              <a:defRPr sz="2400">
                <a:latin typeface="Days One"/>
                <a:ea typeface="Days One"/>
                <a:cs typeface="Days One"/>
                <a:sym typeface="Days One"/>
              </a:defRPr>
            </a:lvl5pPr>
            <a:lvl6pPr lvl="5" rtl="0">
              <a:spcBef>
                <a:spcPts val="0"/>
              </a:spcBef>
              <a:spcAft>
                <a:spcPts val="0"/>
              </a:spcAft>
              <a:buSzPts val="2400"/>
              <a:buFont typeface="Days One"/>
              <a:buNone/>
              <a:defRPr sz="2400">
                <a:latin typeface="Days One"/>
                <a:ea typeface="Days One"/>
                <a:cs typeface="Days One"/>
                <a:sym typeface="Days One"/>
              </a:defRPr>
            </a:lvl6pPr>
            <a:lvl7pPr lvl="6" rtl="0">
              <a:spcBef>
                <a:spcPts val="0"/>
              </a:spcBef>
              <a:spcAft>
                <a:spcPts val="0"/>
              </a:spcAft>
              <a:buSzPts val="2400"/>
              <a:buFont typeface="Days One"/>
              <a:buNone/>
              <a:defRPr sz="2400">
                <a:latin typeface="Days One"/>
                <a:ea typeface="Days One"/>
                <a:cs typeface="Days One"/>
                <a:sym typeface="Days One"/>
              </a:defRPr>
            </a:lvl7pPr>
            <a:lvl8pPr lvl="7" rtl="0">
              <a:spcBef>
                <a:spcPts val="0"/>
              </a:spcBef>
              <a:spcAft>
                <a:spcPts val="0"/>
              </a:spcAft>
              <a:buSzPts val="2400"/>
              <a:buFont typeface="Days One"/>
              <a:buNone/>
              <a:defRPr sz="2400">
                <a:latin typeface="Days One"/>
                <a:ea typeface="Days One"/>
                <a:cs typeface="Days One"/>
                <a:sym typeface="Days One"/>
              </a:defRPr>
            </a:lvl8pPr>
            <a:lvl9pPr lvl="8" rtl="0">
              <a:spcBef>
                <a:spcPts val="0"/>
              </a:spcBef>
              <a:spcAft>
                <a:spcPts val="0"/>
              </a:spcAft>
              <a:buSzPts val="2400"/>
              <a:buFont typeface="Days One"/>
              <a:buNone/>
              <a:defRPr sz="2400">
                <a:latin typeface="Days One"/>
                <a:ea typeface="Days One"/>
                <a:cs typeface="Days One"/>
                <a:sym typeface="Days One"/>
              </a:defRPr>
            </a:lvl9pPr>
          </a:lstStyle>
          <a:p/>
        </p:txBody>
      </p:sp>
      <p:sp>
        <p:nvSpPr>
          <p:cNvPr id="258" name="Google Shape;258;p13"/>
          <p:cNvSpPr txBox="1"/>
          <p:nvPr>
            <p:ph idx="6" type="subTitle"/>
          </p:nvPr>
        </p:nvSpPr>
        <p:spPr>
          <a:xfrm>
            <a:off x="5032125" y="2526638"/>
            <a:ext cx="34002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p13"/>
          <p:cNvSpPr txBox="1"/>
          <p:nvPr>
            <p:ph idx="7" type="subTitle"/>
          </p:nvPr>
        </p:nvSpPr>
        <p:spPr>
          <a:xfrm>
            <a:off x="1583325" y="3240756"/>
            <a:ext cx="33726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ays One"/>
              <a:buNone/>
              <a:defRPr sz="2600">
                <a:latin typeface="Russo One"/>
                <a:ea typeface="Russo One"/>
                <a:cs typeface="Russo One"/>
                <a:sym typeface="Russo One"/>
              </a:defRPr>
            </a:lvl1pPr>
            <a:lvl2pPr lvl="1" rtl="0">
              <a:spcBef>
                <a:spcPts val="0"/>
              </a:spcBef>
              <a:spcAft>
                <a:spcPts val="0"/>
              </a:spcAft>
              <a:buSzPts val="2400"/>
              <a:buFont typeface="Days One"/>
              <a:buNone/>
              <a:defRPr sz="2400">
                <a:latin typeface="Days One"/>
                <a:ea typeface="Days One"/>
                <a:cs typeface="Days One"/>
                <a:sym typeface="Days One"/>
              </a:defRPr>
            </a:lvl2pPr>
            <a:lvl3pPr lvl="2" rtl="0">
              <a:spcBef>
                <a:spcPts val="0"/>
              </a:spcBef>
              <a:spcAft>
                <a:spcPts val="0"/>
              </a:spcAft>
              <a:buSzPts val="2400"/>
              <a:buFont typeface="Days One"/>
              <a:buNone/>
              <a:defRPr sz="2400">
                <a:latin typeface="Days One"/>
                <a:ea typeface="Days One"/>
                <a:cs typeface="Days One"/>
                <a:sym typeface="Days One"/>
              </a:defRPr>
            </a:lvl3pPr>
            <a:lvl4pPr lvl="3" rtl="0">
              <a:spcBef>
                <a:spcPts val="0"/>
              </a:spcBef>
              <a:spcAft>
                <a:spcPts val="0"/>
              </a:spcAft>
              <a:buSzPts val="2400"/>
              <a:buFont typeface="Days One"/>
              <a:buNone/>
              <a:defRPr sz="2400">
                <a:latin typeface="Days One"/>
                <a:ea typeface="Days One"/>
                <a:cs typeface="Days One"/>
                <a:sym typeface="Days One"/>
              </a:defRPr>
            </a:lvl4pPr>
            <a:lvl5pPr lvl="4" rtl="0">
              <a:spcBef>
                <a:spcPts val="0"/>
              </a:spcBef>
              <a:spcAft>
                <a:spcPts val="0"/>
              </a:spcAft>
              <a:buSzPts val="2400"/>
              <a:buFont typeface="Days One"/>
              <a:buNone/>
              <a:defRPr sz="2400">
                <a:latin typeface="Days One"/>
                <a:ea typeface="Days One"/>
                <a:cs typeface="Days One"/>
                <a:sym typeface="Days One"/>
              </a:defRPr>
            </a:lvl5pPr>
            <a:lvl6pPr lvl="5" rtl="0">
              <a:spcBef>
                <a:spcPts val="0"/>
              </a:spcBef>
              <a:spcAft>
                <a:spcPts val="0"/>
              </a:spcAft>
              <a:buSzPts val="2400"/>
              <a:buFont typeface="Days One"/>
              <a:buNone/>
              <a:defRPr sz="2400">
                <a:latin typeface="Days One"/>
                <a:ea typeface="Days One"/>
                <a:cs typeface="Days One"/>
                <a:sym typeface="Days One"/>
              </a:defRPr>
            </a:lvl6pPr>
            <a:lvl7pPr lvl="6" rtl="0">
              <a:spcBef>
                <a:spcPts val="0"/>
              </a:spcBef>
              <a:spcAft>
                <a:spcPts val="0"/>
              </a:spcAft>
              <a:buSzPts val="2400"/>
              <a:buFont typeface="Days One"/>
              <a:buNone/>
              <a:defRPr sz="2400">
                <a:latin typeface="Days One"/>
                <a:ea typeface="Days One"/>
                <a:cs typeface="Days One"/>
                <a:sym typeface="Days One"/>
              </a:defRPr>
            </a:lvl7pPr>
            <a:lvl8pPr lvl="7" rtl="0">
              <a:spcBef>
                <a:spcPts val="0"/>
              </a:spcBef>
              <a:spcAft>
                <a:spcPts val="0"/>
              </a:spcAft>
              <a:buSzPts val="2400"/>
              <a:buFont typeface="Days One"/>
              <a:buNone/>
              <a:defRPr sz="2400">
                <a:latin typeface="Days One"/>
                <a:ea typeface="Days One"/>
                <a:cs typeface="Days One"/>
                <a:sym typeface="Days One"/>
              </a:defRPr>
            </a:lvl8pPr>
            <a:lvl9pPr lvl="8" rtl="0">
              <a:spcBef>
                <a:spcPts val="0"/>
              </a:spcBef>
              <a:spcAft>
                <a:spcPts val="0"/>
              </a:spcAft>
              <a:buSzPts val="2400"/>
              <a:buFont typeface="Days One"/>
              <a:buNone/>
              <a:defRPr sz="2400">
                <a:latin typeface="Days One"/>
                <a:ea typeface="Days One"/>
                <a:cs typeface="Days One"/>
                <a:sym typeface="Days One"/>
              </a:defRPr>
            </a:lvl9pPr>
          </a:lstStyle>
          <a:p/>
        </p:txBody>
      </p:sp>
      <p:sp>
        <p:nvSpPr>
          <p:cNvPr id="260" name="Google Shape;260;p13"/>
          <p:cNvSpPr txBox="1"/>
          <p:nvPr>
            <p:ph idx="8" type="subTitle"/>
          </p:nvPr>
        </p:nvSpPr>
        <p:spPr>
          <a:xfrm>
            <a:off x="5032125" y="3239106"/>
            <a:ext cx="34002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p13"/>
          <p:cNvSpPr txBox="1"/>
          <p:nvPr>
            <p:ph idx="9" type="subTitle"/>
          </p:nvPr>
        </p:nvSpPr>
        <p:spPr>
          <a:xfrm>
            <a:off x="1583325" y="3953225"/>
            <a:ext cx="33726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ays One"/>
              <a:buNone/>
              <a:defRPr sz="2600">
                <a:latin typeface="Russo One"/>
                <a:ea typeface="Russo One"/>
                <a:cs typeface="Russo One"/>
                <a:sym typeface="Russo One"/>
              </a:defRPr>
            </a:lvl1pPr>
            <a:lvl2pPr lvl="1" rtl="0">
              <a:spcBef>
                <a:spcPts val="0"/>
              </a:spcBef>
              <a:spcAft>
                <a:spcPts val="0"/>
              </a:spcAft>
              <a:buSzPts val="2400"/>
              <a:buFont typeface="Days One"/>
              <a:buNone/>
              <a:defRPr sz="2400">
                <a:latin typeface="Days One"/>
                <a:ea typeface="Days One"/>
                <a:cs typeface="Days One"/>
                <a:sym typeface="Days One"/>
              </a:defRPr>
            </a:lvl2pPr>
            <a:lvl3pPr lvl="2" rtl="0">
              <a:spcBef>
                <a:spcPts val="0"/>
              </a:spcBef>
              <a:spcAft>
                <a:spcPts val="0"/>
              </a:spcAft>
              <a:buSzPts val="2400"/>
              <a:buFont typeface="Days One"/>
              <a:buNone/>
              <a:defRPr sz="2400">
                <a:latin typeface="Days One"/>
                <a:ea typeface="Days One"/>
                <a:cs typeface="Days One"/>
                <a:sym typeface="Days One"/>
              </a:defRPr>
            </a:lvl3pPr>
            <a:lvl4pPr lvl="3" rtl="0">
              <a:spcBef>
                <a:spcPts val="0"/>
              </a:spcBef>
              <a:spcAft>
                <a:spcPts val="0"/>
              </a:spcAft>
              <a:buSzPts val="2400"/>
              <a:buFont typeface="Days One"/>
              <a:buNone/>
              <a:defRPr sz="2400">
                <a:latin typeface="Days One"/>
                <a:ea typeface="Days One"/>
                <a:cs typeface="Days One"/>
                <a:sym typeface="Days One"/>
              </a:defRPr>
            </a:lvl4pPr>
            <a:lvl5pPr lvl="4" rtl="0">
              <a:spcBef>
                <a:spcPts val="0"/>
              </a:spcBef>
              <a:spcAft>
                <a:spcPts val="0"/>
              </a:spcAft>
              <a:buSzPts val="2400"/>
              <a:buFont typeface="Days One"/>
              <a:buNone/>
              <a:defRPr sz="2400">
                <a:latin typeface="Days One"/>
                <a:ea typeface="Days One"/>
                <a:cs typeface="Days One"/>
                <a:sym typeface="Days One"/>
              </a:defRPr>
            </a:lvl5pPr>
            <a:lvl6pPr lvl="5" rtl="0">
              <a:spcBef>
                <a:spcPts val="0"/>
              </a:spcBef>
              <a:spcAft>
                <a:spcPts val="0"/>
              </a:spcAft>
              <a:buSzPts val="2400"/>
              <a:buFont typeface="Days One"/>
              <a:buNone/>
              <a:defRPr sz="2400">
                <a:latin typeface="Days One"/>
                <a:ea typeface="Days One"/>
                <a:cs typeface="Days One"/>
                <a:sym typeface="Days One"/>
              </a:defRPr>
            </a:lvl6pPr>
            <a:lvl7pPr lvl="6" rtl="0">
              <a:spcBef>
                <a:spcPts val="0"/>
              </a:spcBef>
              <a:spcAft>
                <a:spcPts val="0"/>
              </a:spcAft>
              <a:buSzPts val="2400"/>
              <a:buFont typeface="Days One"/>
              <a:buNone/>
              <a:defRPr sz="2400">
                <a:latin typeface="Days One"/>
                <a:ea typeface="Days One"/>
                <a:cs typeface="Days One"/>
                <a:sym typeface="Days One"/>
              </a:defRPr>
            </a:lvl7pPr>
            <a:lvl8pPr lvl="7" rtl="0">
              <a:spcBef>
                <a:spcPts val="0"/>
              </a:spcBef>
              <a:spcAft>
                <a:spcPts val="0"/>
              </a:spcAft>
              <a:buSzPts val="2400"/>
              <a:buFont typeface="Days One"/>
              <a:buNone/>
              <a:defRPr sz="2400">
                <a:latin typeface="Days One"/>
                <a:ea typeface="Days One"/>
                <a:cs typeface="Days One"/>
                <a:sym typeface="Days One"/>
              </a:defRPr>
            </a:lvl8pPr>
            <a:lvl9pPr lvl="8" rtl="0">
              <a:spcBef>
                <a:spcPts val="0"/>
              </a:spcBef>
              <a:spcAft>
                <a:spcPts val="0"/>
              </a:spcAft>
              <a:buSzPts val="2400"/>
              <a:buFont typeface="Days One"/>
              <a:buNone/>
              <a:defRPr sz="2400">
                <a:latin typeface="Days One"/>
                <a:ea typeface="Days One"/>
                <a:cs typeface="Days One"/>
                <a:sym typeface="Days One"/>
              </a:defRPr>
            </a:lvl9pPr>
          </a:lstStyle>
          <a:p/>
        </p:txBody>
      </p:sp>
      <p:sp>
        <p:nvSpPr>
          <p:cNvPr id="262" name="Google Shape;262;p13"/>
          <p:cNvSpPr txBox="1"/>
          <p:nvPr>
            <p:ph idx="13" type="subTitle"/>
          </p:nvPr>
        </p:nvSpPr>
        <p:spPr>
          <a:xfrm>
            <a:off x="5032125" y="3951575"/>
            <a:ext cx="34002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3" name="Google Shape;263;p13"/>
          <p:cNvSpPr txBox="1"/>
          <p:nvPr>
            <p:ph hasCustomPrompt="1" type="title"/>
          </p:nvPr>
        </p:nvSpPr>
        <p:spPr>
          <a:xfrm>
            <a:off x="713225" y="1101700"/>
            <a:ext cx="835500" cy="6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Font typeface="Russo One"/>
              <a:buNone/>
              <a:defRPr sz="3000">
                <a:latin typeface="Russo One"/>
                <a:ea typeface="Russo One"/>
                <a:cs typeface="Russo One"/>
                <a:sym typeface="Russo One"/>
              </a:defRPr>
            </a:lvl2pPr>
            <a:lvl3pPr lvl="2" rtl="0">
              <a:spcBef>
                <a:spcPts val="0"/>
              </a:spcBef>
              <a:spcAft>
                <a:spcPts val="0"/>
              </a:spcAft>
              <a:buSzPts val="3000"/>
              <a:buFont typeface="Russo One"/>
              <a:buNone/>
              <a:defRPr sz="3000">
                <a:latin typeface="Russo One"/>
                <a:ea typeface="Russo One"/>
                <a:cs typeface="Russo One"/>
                <a:sym typeface="Russo One"/>
              </a:defRPr>
            </a:lvl3pPr>
            <a:lvl4pPr lvl="3" rtl="0">
              <a:spcBef>
                <a:spcPts val="0"/>
              </a:spcBef>
              <a:spcAft>
                <a:spcPts val="0"/>
              </a:spcAft>
              <a:buSzPts val="3000"/>
              <a:buFont typeface="Russo One"/>
              <a:buNone/>
              <a:defRPr sz="3000">
                <a:latin typeface="Russo One"/>
                <a:ea typeface="Russo One"/>
                <a:cs typeface="Russo One"/>
                <a:sym typeface="Russo One"/>
              </a:defRPr>
            </a:lvl4pPr>
            <a:lvl5pPr lvl="4" rtl="0">
              <a:spcBef>
                <a:spcPts val="0"/>
              </a:spcBef>
              <a:spcAft>
                <a:spcPts val="0"/>
              </a:spcAft>
              <a:buSzPts val="3000"/>
              <a:buFont typeface="Russo One"/>
              <a:buNone/>
              <a:defRPr sz="3000">
                <a:latin typeface="Russo One"/>
                <a:ea typeface="Russo One"/>
                <a:cs typeface="Russo One"/>
                <a:sym typeface="Russo One"/>
              </a:defRPr>
            </a:lvl5pPr>
            <a:lvl6pPr lvl="5" rtl="0">
              <a:spcBef>
                <a:spcPts val="0"/>
              </a:spcBef>
              <a:spcAft>
                <a:spcPts val="0"/>
              </a:spcAft>
              <a:buSzPts val="3000"/>
              <a:buFont typeface="Russo One"/>
              <a:buNone/>
              <a:defRPr sz="3000">
                <a:latin typeface="Russo One"/>
                <a:ea typeface="Russo One"/>
                <a:cs typeface="Russo One"/>
                <a:sym typeface="Russo One"/>
              </a:defRPr>
            </a:lvl6pPr>
            <a:lvl7pPr lvl="6" rtl="0">
              <a:spcBef>
                <a:spcPts val="0"/>
              </a:spcBef>
              <a:spcAft>
                <a:spcPts val="0"/>
              </a:spcAft>
              <a:buSzPts val="3000"/>
              <a:buFont typeface="Russo One"/>
              <a:buNone/>
              <a:defRPr sz="3000">
                <a:latin typeface="Russo One"/>
                <a:ea typeface="Russo One"/>
                <a:cs typeface="Russo One"/>
                <a:sym typeface="Russo One"/>
              </a:defRPr>
            </a:lvl7pPr>
            <a:lvl8pPr lvl="7" rtl="0">
              <a:spcBef>
                <a:spcPts val="0"/>
              </a:spcBef>
              <a:spcAft>
                <a:spcPts val="0"/>
              </a:spcAft>
              <a:buSzPts val="3000"/>
              <a:buFont typeface="Russo One"/>
              <a:buNone/>
              <a:defRPr sz="3000">
                <a:latin typeface="Russo One"/>
                <a:ea typeface="Russo One"/>
                <a:cs typeface="Russo One"/>
                <a:sym typeface="Russo One"/>
              </a:defRPr>
            </a:lvl8pPr>
            <a:lvl9pPr lvl="8" rtl="0">
              <a:spcBef>
                <a:spcPts val="0"/>
              </a:spcBef>
              <a:spcAft>
                <a:spcPts val="0"/>
              </a:spcAft>
              <a:buSzPts val="3000"/>
              <a:buFont typeface="Russo One"/>
              <a:buNone/>
              <a:defRPr sz="3000">
                <a:latin typeface="Russo One"/>
                <a:ea typeface="Russo One"/>
                <a:cs typeface="Russo One"/>
                <a:sym typeface="Russo One"/>
              </a:defRPr>
            </a:lvl9pPr>
          </a:lstStyle>
          <a:p>
            <a:r>
              <a:t>xx%</a:t>
            </a:r>
          </a:p>
        </p:txBody>
      </p:sp>
      <p:sp>
        <p:nvSpPr>
          <p:cNvPr id="264" name="Google Shape;264;p13"/>
          <p:cNvSpPr txBox="1"/>
          <p:nvPr>
            <p:ph hasCustomPrompt="1" idx="14" type="title"/>
          </p:nvPr>
        </p:nvSpPr>
        <p:spPr>
          <a:xfrm>
            <a:off x="713225" y="1814169"/>
            <a:ext cx="835500" cy="6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Font typeface="Russo One"/>
              <a:buNone/>
              <a:defRPr sz="3000">
                <a:latin typeface="Russo One"/>
                <a:ea typeface="Russo One"/>
                <a:cs typeface="Russo One"/>
                <a:sym typeface="Russo One"/>
              </a:defRPr>
            </a:lvl2pPr>
            <a:lvl3pPr lvl="2" rtl="0">
              <a:spcBef>
                <a:spcPts val="0"/>
              </a:spcBef>
              <a:spcAft>
                <a:spcPts val="0"/>
              </a:spcAft>
              <a:buSzPts val="3000"/>
              <a:buFont typeface="Russo One"/>
              <a:buNone/>
              <a:defRPr sz="3000">
                <a:latin typeface="Russo One"/>
                <a:ea typeface="Russo One"/>
                <a:cs typeface="Russo One"/>
                <a:sym typeface="Russo One"/>
              </a:defRPr>
            </a:lvl3pPr>
            <a:lvl4pPr lvl="3" rtl="0">
              <a:spcBef>
                <a:spcPts val="0"/>
              </a:spcBef>
              <a:spcAft>
                <a:spcPts val="0"/>
              </a:spcAft>
              <a:buSzPts val="3000"/>
              <a:buFont typeface="Russo One"/>
              <a:buNone/>
              <a:defRPr sz="3000">
                <a:latin typeface="Russo One"/>
                <a:ea typeface="Russo One"/>
                <a:cs typeface="Russo One"/>
                <a:sym typeface="Russo One"/>
              </a:defRPr>
            </a:lvl4pPr>
            <a:lvl5pPr lvl="4" rtl="0">
              <a:spcBef>
                <a:spcPts val="0"/>
              </a:spcBef>
              <a:spcAft>
                <a:spcPts val="0"/>
              </a:spcAft>
              <a:buSzPts val="3000"/>
              <a:buFont typeface="Russo One"/>
              <a:buNone/>
              <a:defRPr sz="3000">
                <a:latin typeface="Russo One"/>
                <a:ea typeface="Russo One"/>
                <a:cs typeface="Russo One"/>
                <a:sym typeface="Russo One"/>
              </a:defRPr>
            </a:lvl5pPr>
            <a:lvl6pPr lvl="5" rtl="0">
              <a:spcBef>
                <a:spcPts val="0"/>
              </a:spcBef>
              <a:spcAft>
                <a:spcPts val="0"/>
              </a:spcAft>
              <a:buSzPts val="3000"/>
              <a:buFont typeface="Russo One"/>
              <a:buNone/>
              <a:defRPr sz="3000">
                <a:latin typeface="Russo One"/>
                <a:ea typeface="Russo One"/>
                <a:cs typeface="Russo One"/>
                <a:sym typeface="Russo One"/>
              </a:defRPr>
            </a:lvl6pPr>
            <a:lvl7pPr lvl="6" rtl="0">
              <a:spcBef>
                <a:spcPts val="0"/>
              </a:spcBef>
              <a:spcAft>
                <a:spcPts val="0"/>
              </a:spcAft>
              <a:buSzPts val="3000"/>
              <a:buFont typeface="Russo One"/>
              <a:buNone/>
              <a:defRPr sz="3000">
                <a:latin typeface="Russo One"/>
                <a:ea typeface="Russo One"/>
                <a:cs typeface="Russo One"/>
                <a:sym typeface="Russo One"/>
              </a:defRPr>
            </a:lvl7pPr>
            <a:lvl8pPr lvl="7" rtl="0">
              <a:spcBef>
                <a:spcPts val="0"/>
              </a:spcBef>
              <a:spcAft>
                <a:spcPts val="0"/>
              </a:spcAft>
              <a:buSzPts val="3000"/>
              <a:buFont typeface="Russo One"/>
              <a:buNone/>
              <a:defRPr sz="3000">
                <a:latin typeface="Russo One"/>
                <a:ea typeface="Russo One"/>
                <a:cs typeface="Russo One"/>
                <a:sym typeface="Russo One"/>
              </a:defRPr>
            </a:lvl8pPr>
            <a:lvl9pPr lvl="8" rtl="0">
              <a:spcBef>
                <a:spcPts val="0"/>
              </a:spcBef>
              <a:spcAft>
                <a:spcPts val="0"/>
              </a:spcAft>
              <a:buSzPts val="3000"/>
              <a:buFont typeface="Russo One"/>
              <a:buNone/>
              <a:defRPr sz="3000">
                <a:latin typeface="Russo One"/>
                <a:ea typeface="Russo One"/>
                <a:cs typeface="Russo One"/>
                <a:sym typeface="Russo One"/>
              </a:defRPr>
            </a:lvl9pPr>
          </a:lstStyle>
          <a:p>
            <a:r>
              <a:t>xx%</a:t>
            </a:r>
          </a:p>
        </p:txBody>
      </p:sp>
      <p:sp>
        <p:nvSpPr>
          <p:cNvPr id="265" name="Google Shape;265;p13"/>
          <p:cNvSpPr txBox="1"/>
          <p:nvPr>
            <p:ph hasCustomPrompt="1" idx="15" type="title"/>
          </p:nvPr>
        </p:nvSpPr>
        <p:spPr>
          <a:xfrm>
            <a:off x="713225" y="2526638"/>
            <a:ext cx="835500" cy="6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Font typeface="Russo One"/>
              <a:buNone/>
              <a:defRPr sz="3000">
                <a:latin typeface="Russo One"/>
                <a:ea typeface="Russo One"/>
                <a:cs typeface="Russo One"/>
                <a:sym typeface="Russo One"/>
              </a:defRPr>
            </a:lvl2pPr>
            <a:lvl3pPr lvl="2" rtl="0">
              <a:spcBef>
                <a:spcPts val="0"/>
              </a:spcBef>
              <a:spcAft>
                <a:spcPts val="0"/>
              </a:spcAft>
              <a:buSzPts val="3000"/>
              <a:buFont typeface="Russo One"/>
              <a:buNone/>
              <a:defRPr sz="3000">
                <a:latin typeface="Russo One"/>
                <a:ea typeface="Russo One"/>
                <a:cs typeface="Russo One"/>
                <a:sym typeface="Russo One"/>
              </a:defRPr>
            </a:lvl3pPr>
            <a:lvl4pPr lvl="3" rtl="0">
              <a:spcBef>
                <a:spcPts val="0"/>
              </a:spcBef>
              <a:spcAft>
                <a:spcPts val="0"/>
              </a:spcAft>
              <a:buSzPts val="3000"/>
              <a:buFont typeface="Russo One"/>
              <a:buNone/>
              <a:defRPr sz="3000">
                <a:latin typeface="Russo One"/>
                <a:ea typeface="Russo One"/>
                <a:cs typeface="Russo One"/>
                <a:sym typeface="Russo One"/>
              </a:defRPr>
            </a:lvl4pPr>
            <a:lvl5pPr lvl="4" rtl="0">
              <a:spcBef>
                <a:spcPts val="0"/>
              </a:spcBef>
              <a:spcAft>
                <a:spcPts val="0"/>
              </a:spcAft>
              <a:buSzPts val="3000"/>
              <a:buFont typeface="Russo One"/>
              <a:buNone/>
              <a:defRPr sz="3000">
                <a:latin typeface="Russo One"/>
                <a:ea typeface="Russo One"/>
                <a:cs typeface="Russo One"/>
                <a:sym typeface="Russo One"/>
              </a:defRPr>
            </a:lvl5pPr>
            <a:lvl6pPr lvl="5" rtl="0">
              <a:spcBef>
                <a:spcPts val="0"/>
              </a:spcBef>
              <a:spcAft>
                <a:spcPts val="0"/>
              </a:spcAft>
              <a:buSzPts val="3000"/>
              <a:buFont typeface="Russo One"/>
              <a:buNone/>
              <a:defRPr sz="3000">
                <a:latin typeface="Russo One"/>
                <a:ea typeface="Russo One"/>
                <a:cs typeface="Russo One"/>
                <a:sym typeface="Russo One"/>
              </a:defRPr>
            </a:lvl6pPr>
            <a:lvl7pPr lvl="6" rtl="0">
              <a:spcBef>
                <a:spcPts val="0"/>
              </a:spcBef>
              <a:spcAft>
                <a:spcPts val="0"/>
              </a:spcAft>
              <a:buSzPts val="3000"/>
              <a:buFont typeface="Russo One"/>
              <a:buNone/>
              <a:defRPr sz="3000">
                <a:latin typeface="Russo One"/>
                <a:ea typeface="Russo One"/>
                <a:cs typeface="Russo One"/>
                <a:sym typeface="Russo One"/>
              </a:defRPr>
            </a:lvl7pPr>
            <a:lvl8pPr lvl="7" rtl="0">
              <a:spcBef>
                <a:spcPts val="0"/>
              </a:spcBef>
              <a:spcAft>
                <a:spcPts val="0"/>
              </a:spcAft>
              <a:buSzPts val="3000"/>
              <a:buFont typeface="Russo One"/>
              <a:buNone/>
              <a:defRPr sz="3000">
                <a:latin typeface="Russo One"/>
                <a:ea typeface="Russo One"/>
                <a:cs typeface="Russo One"/>
                <a:sym typeface="Russo One"/>
              </a:defRPr>
            </a:lvl8pPr>
            <a:lvl9pPr lvl="8" rtl="0">
              <a:spcBef>
                <a:spcPts val="0"/>
              </a:spcBef>
              <a:spcAft>
                <a:spcPts val="0"/>
              </a:spcAft>
              <a:buSzPts val="3000"/>
              <a:buFont typeface="Russo One"/>
              <a:buNone/>
              <a:defRPr sz="3000">
                <a:latin typeface="Russo One"/>
                <a:ea typeface="Russo One"/>
                <a:cs typeface="Russo One"/>
                <a:sym typeface="Russo One"/>
              </a:defRPr>
            </a:lvl9pPr>
          </a:lstStyle>
          <a:p>
            <a:r>
              <a:t>xx%</a:t>
            </a:r>
          </a:p>
        </p:txBody>
      </p:sp>
      <p:sp>
        <p:nvSpPr>
          <p:cNvPr id="266" name="Google Shape;266;p13"/>
          <p:cNvSpPr txBox="1"/>
          <p:nvPr>
            <p:ph hasCustomPrompt="1" idx="16" type="title"/>
          </p:nvPr>
        </p:nvSpPr>
        <p:spPr>
          <a:xfrm>
            <a:off x="713225" y="3239106"/>
            <a:ext cx="835500" cy="6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Font typeface="Russo One"/>
              <a:buNone/>
              <a:defRPr sz="3000">
                <a:latin typeface="Russo One"/>
                <a:ea typeface="Russo One"/>
                <a:cs typeface="Russo One"/>
                <a:sym typeface="Russo One"/>
              </a:defRPr>
            </a:lvl2pPr>
            <a:lvl3pPr lvl="2" rtl="0">
              <a:spcBef>
                <a:spcPts val="0"/>
              </a:spcBef>
              <a:spcAft>
                <a:spcPts val="0"/>
              </a:spcAft>
              <a:buSzPts val="3000"/>
              <a:buFont typeface="Russo One"/>
              <a:buNone/>
              <a:defRPr sz="3000">
                <a:latin typeface="Russo One"/>
                <a:ea typeface="Russo One"/>
                <a:cs typeface="Russo One"/>
                <a:sym typeface="Russo One"/>
              </a:defRPr>
            </a:lvl3pPr>
            <a:lvl4pPr lvl="3" rtl="0">
              <a:spcBef>
                <a:spcPts val="0"/>
              </a:spcBef>
              <a:spcAft>
                <a:spcPts val="0"/>
              </a:spcAft>
              <a:buSzPts val="3000"/>
              <a:buFont typeface="Russo One"/>
              <a:buNone/>
              <a:defRPr sz="3000">
                <a:latin typeface="Russo One"/>
                <a:ea typeface="Russo One"/>
                <a:cs typeface="Russo One"/>
                <a:sym typeface="Russo One"/>
              </a:defRPr>
            </a:lvl4pPr>
            <a:lvl5pPr lvl="4" rtl="0">
              <a:spcBef>
                <a:spcPts val="0"/>
              </a:spcBef>
              <a:spcAft>
                <a:spcPts val="0"/>
              </a:spcAft>
              <a:buSzPts val="3000"/>
              <a:buFont typeface="Russo One"/>
              <a:buNone/>
              <a:defRPr sz="3000">
                <a:latin typeface="Russo One"/>
                <a:ea typeface="Russo One"/>
                <a:cs typeface="Russo One"/>
                <a:sym typeface="Russo One"/>
              </a:defRPr>
            </a:lvl5pPr>
            <a:lvl6pPr lvl="5" rtl="0">
              <a:spcBef>
                <a:spcPts val="0"/>
              </a:spcBef>
              <a:spcAft>
                <a:spcPts val="0"/>
              </a:spcAft>
              <a:buSzPts val="3000"/>
              <a:buFont typeface="Russo One"/>
              <a:buNone/>
              <a:defRPr sz="3000">
                <a:latin typeface="Russo One"/>
                <a:ea typeface="Russo One"/>
                <a:cs typeface="Russo One"/>
                <a:sym typeface="Russo One"/>
              </a:defRPr>
            </a:lvl6pPr>
            <a:lvl7pPr lvl="6" rtl="0">
              <a:spcBef>
                <a:spcPts val="0"/>
              </a:spcBef>
              <a:spcAft>
                <a:spcPts val="0"/>
              </a:spcAft>
              <a:buSzPts val="3000"/>
              <a:buFont typeface="Russo One"/>
              <a:buNone/>
              <a:defRPr sz="3000">
                <a:latin typeface="Russo One"/>
                <a:ea typeface="Russo One"/>
                <a:cs typeface="Russo One"/>
                <a:sym typeface="Russo One"/>
              </a:defRPr>
            </a:lvl7pPr>
            <a:lvl8pPr lvl="7" rtl="0">
              <a:spcBef>
                <a:spcPts val="0"/>
              </a:spcBef>
              <a:spcAft>
                <a:spcPts val="0"/>
              </a:spcAft>
              <a:buSzPts val="3000"/>
              <a:buFont typeface="Russo One"/>
              <a:buNone/>
              <a:defRPr sz="3000">
                <a:latin typeface="Russo One"/>
                <a:ea typeface="Russo One"/>
                <a:cs typeface="Russo One"/>
                <a:sym typeface="Russo One"/>
              </a:defRPr>
            </a:lvl8pPr>
            <a:lvl9pPr lvl="8" rtl="0">
              <a:spcBef>
                <a:spcPts val="0"/>
              </a:spcBef>
              <a:spcAft>
                <a:spcPts val="0"/>
              </a:spcAft>
              <a:buSzPts val="3000"/>
              <a:buFont typeface="Russo One"/>
              <a:buNone/>
              <a:defRPr sz="3000">
                <a:latin typeface="Russo One"/>
                <a:ea typeface="Russo One"/>
                <a:cs typeface="Russo One"/>
                <a:sym typeface="Russo One"/>
              </a:defRPr>
            </a:lvl9pPr>
          </a:lstStyle>
          <a:p>
            <a:r>
              <a:t>xx%</a:t>
            </a:r>
          </a:p>
        </p:txBody>
      </p:sp>
      <p:sp>
        <p:nvSpPr>
          <p:cNvPr id="267" name="Google Shape;267;p13"/>
          <p:cNvSpPr txBox="1"/>
          <p:nvPr>
            <p:ph hasCustomPrompt="1" idx="17" type="title"/>
          </p:nvPr>
        </p:nvSpPr>
        <p:spPr>
          <a:xfrm>
            <a:off x="713225" y="3951575"/>
            <a:ext cx="835500" cy="6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Font typeface="Russo One"/>
              <a:buNone/>
              <a:defRPr sz="3000">
                <a:latin typeface="Russo One"/>
                <a:ea typeface="Russo One"/>
                <a:cs typeface="Russo One"/>
                <a:sym typeface="Russo One"/>
              </a:defRPr>
            </a:lvl2pPr>
            <a:lvl3pPr lvl="2" rtl="0">
              <a:spcBef>
                <a:spcPts val="0"/>
              </a:spcBef>
              <a:spcAft>
                <a:spcPts val="0"/>
              </a:spcAft>
              <a:buSzPts val="3000"/>
              <a:buFont typeface="Russo One"/>
              <a:buNone/>
              <a:defRPr sz="3000">
                <a:latin typeface="Russo One"/>
                <a:ea typeface="Russo One"/>
                <a:cs typeface="Russo One"/>
                <a:sym typeface="Russo One"/>
              </a:defRPr>
            </a:lvl3pPr>
            <a:lvl4pPr lvl="3" rtl="0">
              <a:spcBef>
                <a:spcPts val="0"/>
              </a:spcBef>
              <a:spcAft>
                <a:spcPts val="0"/>
              </a:spcAft>
              <a:buSzPts val="3000"/>
              <a:buFont typeface="Russo One"/>
              <a:buNone/>
              <a:defRPr sz="3000">
                <a:latin typeface="Russo One"/>
                <a:ea typeface="Russo One"/>
                <a:cs typeface="Russo One"/>
                <a:sym typeface="Russo One"/>
              </a:defRPr>
            </a:lvl4pPr>
            <a:lvl5pPr lvl="4" rtl="0">
              <a:spcBef>
                <a:spcPts val="0"/>
              </a:spcBef>
              <a:spcAft>
                <a:spcPts val="0"/>
              </a:spcAft>
              <a:buSzPts val="3000"/>
              <a:buFont typeface="Russo One"/>
              <a:buNone/>
              <a:defRPr sz="3000">
                <a:latin typeface="Russo One"/>
                <a:ea typeface="Russo One"/>
                <a:cs typeface="Russo One"/>
                <a:sym typeface="Russo One"/>
              </a:defRPr>
            </a:lvl5pPr>
            <a:lvl6pPr lvl="5" rtl="0">
              <a:spcBef>
                <a:spcPts val="0"/>
              </a:spcBef>
              <a:spcAft>
                <a:spcPts val="0"/>
              </a:spcAft>
              <a:buSzPts val="3000"/>
              <a:buFont typeface="Russo One"/>
              <a:buNone/>
              <a:defRPr sz="3000">
                <a:latin typeface="Russo One"/>
                <a:ea typeface="Russo One"/>
                <a:cs typeface="Russo One"/>
                <a:sym typeface="Russo One"/>
              </a:defRPr>
            </a:lvl6pPr>
            <a:lvl7pPr lvl="6" rtl="0">
              <a:spcBef>
                <a:spcPts val="0"/>
              </a:spcBef>
              <a:spcAft>
                <a:spcPts val="0"/>
              </a:spcAft>
              <a:buSzPts val="3000"/>
              <a:buFont typeface="Russo One"/>
              <a:buNone/>
              <a:defRPr sz="3000">
                <a:latin typeface="Russo One"/>
                <a:ea typeface="Russo One"/>
                <a:cs typeface="Russo One"/>
                <a:sym typeface="Russo One"/>
              </a:defRPr>
            </a:lvl7pPr>
            <a:lvl8pPr lvl="7" rtl="0">
              <a:spcBef>
                <a:spcPts val="0"/>
              </a:spcBef>
              <a:spcAft>
                <a:spcPts val="0"/>
              </a:spcAft>
              <a:buSzPts val="3000"/>
              <a:buFont typeface="Russo One"/>
              <a:buNone/>
              <a:defRPr sz="3000">
                <a:latin typeface="Russo One"/>
                <a:ea typeface="Russo One"/>
                <a:cs typeface="Russo One"/>
                <a:sym typeface="Russo One"/>
              </a:defRPr>
            </a:lvl8pPr>
            <a:lvl9pPr lvl="8" rtl="0">
              <a:spcBef>
                <a:spcPts val="0"/>
              </a:spcBef>
              <a:spcAft>
                <a:spcPts val="0"/>
              </a:spcAft>
              <a:buSzPts val="3000"/>
              <a:buFont typeface="Russo One"/>
              <a:buNone/>
              <a:defRPr sz="3000">
                <a:latin typeface="Russo One"/>
                <a:ea typeface="Russo One"/>
                <a:cs typeface="Russo One"/>
                <a:sym typeface="Russo One"/>
              </a:defRPr>
            </a:lvl9pPr>
          </a:lstStyle>
          <a:p>
            <a:r>
              <a:t>xx%</a:t>
            </a:r>
          </a:p>
        </p:txBody>
      </p:sp>
      <p:sp>
        <p:nvSpPr>
          <p:cNvPr id="268" name="Google Shape;268;p13"/>
          <p:cNvSpPr txBox="1"/>
          <p:nvPr>
            <p:ph idx="18"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269" name="Shape 269"/>
        <p:cNvGrpSpPr/>
        <p:nvPr/>
      </p:nvGrpSpPr>
      <p:grpSpPr>
        <a:xfrm>
          <a:off x="0" y="0"/>
          <a:ext cx="0" cy="0"/>
          <a:chOff x="0" y="0"/>
          <a:chExt cx="0" cy="0"/>
        </a:xfrm>
      </p:grpSpPr>
      <p:pic>
        <p:nvPicPr>
          <p:cNvPr id="270" name="Google Shape;270;p14"/>
          <p:cNvPicPr preferRelativeResize="0"/>
          <p:nvPr/>
        </p:nvPicPr>
        <p:blipFill rotWithShape="1">
          <a:blip r:embed="rId2">
            <a:alphaModFix amt="28000"/>
          </a:blip>
          <a:srcRect b="0" l="0" r="16666" t="0"/>
          <a:stretch/>
        </p:blipFill>
        <p:spPr>
          <a:xfrm flipH="1" rot="10800000">
            <a:off x="0" y="-1"/>
            <a:ext cx="9144000" cy="5143501"/>
          </a:xfrm>
          <a:prstGeom prst="rect">
            <a:avLst/>
          </a:prstGeom>
          <a:noFill/>
          <a:ln>
            <a:noFill/>
          </a:ln>
        </p:spPr>
      </p:pic>
      <p:sp>
        <p:nvSpPr>
          <p:cNvPr id="271" name="Google Shape;271;p14"/>
          <p:cNvSpPr/>
          <p:nvPr/>
        </p:nvSpPr>
        <p:spPr>
          <a:xfrm rot="8353931">
            <a:off x="2970919" y="-2130458"/>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rot="3762278">
            <a:off x="6264602" y="-1981416"/>
            <a:ext cx="4810307" cy="4963672"/>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rot="3762143">
            <a:off x="5525443" y="139433"/>
            <a:ext cx="2780778" cy="286906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rot="8354016">
            <a:off x="-1996189" y="2122059"/>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14"/>
          <p:cNvGrpSpPr/>
          <p:nvPr/>
        </p:nvGrpSpPr>
        <p:grpSpPr>
          <a:xfrm>
            <a:off x="180281" y="-59140"/>
            <a:ext cx="575400" cy="4782715"/>
            <a:chOff x="8158981" y="-44481"/>
            <a:chExt cx="575400" cy="4782715"/>
          </a:xfrm>
        </p:grpSpPr>
        <p:sp>
          <p:nvSpPr>
            <p:cNvPr id="276" name="Google Shape;276;p14"/>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14"/>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278" name="Google Shape;278;p14"/>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4"/>
          <p:cNvSpPr txBox="1"/>
          <p:nvPr>
            <p:ph hasCustomPrompt="1" type="title"/>
          </p:nvPr>
        </p:nvSpPr>
        <p:spPr>
          <a:xfrm>
            <a:off x="715238" y="1112915"/>
            <a:ext cx="50475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0" name="Google Shape;280;p14"/>
          <p:cNvSpPr txBox="1"/>
          <p:nvPr>
            <p:ph idx="1" type="subTitle"/>
          </p:nvPr>
        </p:nvSpPr>
        <p:spPr>
          <a:xfrm>
            <a:off x="715238" y="1881811"/>
            <a:ext cx="5047500" cy="44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Font typeface="PT Sans"/>
              <a:buNone/>
              <a:defRPr sz="1600">
                <a:latin typeface="PT Sans"/>
                <a:ea typeface="PT Sans"/>
                <a:cs typeface="PT Sans"/>
                <a:sym typeface="PT Sans"/>
              </a:defRPr>
            </a:lvl4pPr>
            <a:lvl5pPr lvl="4" rtl="0" algn="ctr">
              <a:lnSpc>
                <a:spcPct val="100000"/>
              </a:lnSpc>
              <a:spcBef>
                <a:spcPts val="0"/>
              </a:spcBef>
              <a:spcAft>
                <a:spcPts val="0"/>
              </a:spcAft>
              <a:buSzPts val="1600"/>
              <a:buFont typeface="PT Sans"/>
              <a:buNone/>
              <a:defRPr sz="1600">
                <a:latin typeface="PT Sans"/>
                <a:ea typeface="PT Sans"/>
                <a:cs typeface="PT Sans"/>
                <a:sym typeface="PT Sans"/>
              </a:defRPr>
            </a:lvl5pPr>
            <a:lvl6pPr lvl="5" rtl="0" algn="ctr">
              <a:lnSpc>
                <a:spcPct val="100000"/>
              </a:lnSpc>
              <a:spcBef>
                <a:spcPts val="0"/>
              </a:spcBef>
              <a:spcAft>
                <a:spcPts val="0"/>
              </a:spcAft>
              <a:buSzPts val="1600"/>
              <a:buFont typeface="PT Sans"/>
              <a:buNone/>
              <a:defRPr sz="1600">
                <a:latin typeface="PT Sans"/>
                <a:ea typeface="PT Sans"/>
                <a:cs typeface="PT Sans"/>
                <a:sym typeface="PT Sans"/>
              </a:defRPr>
            </a:lvl6pPr>
            <a:lvl7pPr lvl="6" rtl="0" algn="ctr">
              <a:lnSpc>
                <a:spcPct val="100000"/>
              </a:lnSpc>
              <a:spcBef>
                <a:spcPts val="0"/>
              </a:spcBef>
              <a:spcAft>
                <a:spcPts val="0"/>
              </a:spcAft>
              <a:buSzPts val="1600"/>
              <a:buFont typeface="PT Sans"/>
              <a:buNone/>
              <a:defRPr sz="1600">
                <a:latin typeface="PT Sans"/>
                <a:ea typeface="PT Sans"/>
                <a:cs typeface="PT Sans"/>
                <a:sym typeface="PT Sans"/>
              </a:defRPr>
            </a:lvl7pPr>
            <a:lvl8pPr lvl="7" rtl="0" algn="ctr">
              <a:lnSpc>
                <a:spcPct val="100000"/>
              </a:lnSpc>
              <a:spcBef>
                <a:spcPts val="0"/>
              </a:spcBef>
              <a:spcAft>
                <a:spcPts val="0"/>
              </a:spcAft>
              <a:buSzPts val="1600"/>
              <a:buFont typeface="PT Sans"/>
              <a:buNone/>
              <a:defRPr sz="1600">
                <a:latin typeface="PT Sans"/>
                <a:ea typeface="PT Sans"/>
                <a:cs typeface="PT Sans"/>
                <a:sym typeface="PT Sans"/>
              </a:defRPr>
            </a:lvl8pPr>
            <a:lvl9pPr lvl="8" rtl="0" algn="ctr">
              <a:lnSpc>
                <a:spcPct val="100000"/>
              </a:lnSpc>
              <a:spcBef>
                <a:spcPts val="0"/>
              </a:spcBef>
              <a:spcAft>
                <a:spcPts val="0"/>
              </a:spcAft>
              <a:buSzPts val="1600"/>
              <a:buFont typeface="PT Sans"/>
              <a:buNone/>
              <a:defRPr sz="1600">
                <a:latin typeface="PT Sans"/>
                <a:ea typeface="PT Sans"/>
                <a:cs typeface="PT Sans"/>
                <a:sym typeface="PT Sans"/>
              </a:defRPr>
            </a:lvl9pPr>
          </a:lstStyle>
          <a:p/>
        </p:txBody>
      </p:sp>
      <p:sp>
        <p:nvSpPr>
          <p:cNvPr id="281" name="Google Shape;281;p14"/>
          <p:cNvSpPr txBox="1"/>
          <p:nvPr>
            <p:ph hasCustomPrompt="1" idx="2" type="title"/>
          </p:nvPr>
        </p:nvSpPr>
        <p:spPr>
          <a:xfrm>
            <a:off x="3377963" y="3096425"/>
            <a:ext cx="50508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2" name="Google Shape;282;p14"/>
          <p:cNvSpPr txBox="1"/>
          <p:nvPr>
            <p:ph idx="3" type="subTitle"/>
          </p:nvPr>
        </p:nvSpPr>
        <p:spPr>
          <a:xfrm>
            <a:off x="3377963" y="3864905"/>
            <a:ext cx="5050800" cy="44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Font typeface="PT Sans"/>
              <a:buNone/>
              <a:defRPr sz="1600">
                <a:latin typeface="PT Sans"/>
                <a:ea typeface="PT Sans"/>
                <a:cs typeface="PT Sans"/>
                <a:sym typeface="PT Sans"/>
              </a:defRPr>
            </a:lvl4pPr>
            <a:lvl5pPr lvl="4" rtl="0" algn="ctr">
              <a:lnSpc>
                <a:spcPct val="100000"/>
              </a:lnSpc>
              <a:spcBef>
                <a:spcPts val="0"/>
              </a:spcBef>
              <a:spcAft>
                <a:spcPts val="0"/>
              </a:spcAft>
              <a:buSzPts val="1600"/>
              <a:buFont typeface="PT Sans"/>
              <a:buNone/>
              <a:defRPr sz="1600">
                <a:latin typeface="PT Sans"/>
                <a:ea typeface="PT Sans"/>
                <a:cs typeface="PT Sans"/>
                <a:sym typeface="PT Sans"/>
              </a:defRPr>
            </a:lvl5pPr>
            <a:lvl6pPr lvl="5" rtl="0" algn="ctr">
              <a:lnSpc>
                <a:spcPct val="100000"/>
              </a:lnSpc>
              <a:spcBef>
                <a:spcPts val="0"/>
              </a:spcBef>
              <a:spcAft>
                <a:spcPts val="0"/>
              </a:spcAft>
              <a:buSzPts val="1600"/>
              <a:buFont typeface="PT Sans"/>
              <a:buNone/>
              <a:defRPr sz="1600">
                <a:latin typeface="PT Sans"/>
                <a:ea typeface="PT Sans"/>
                <a:cs typeface="PT Sans"/>
                <a:sym typeface="PT Sans"/>
              </a:defRPr>
            </a:lvl6pPr>
            <a:lvl7pPr lvl="6" rtl="0" algn="ctr">
              <a:lnSpc>
                <a:spcPct val="100000"/>
              </a:lnSpc>
              <a:spcBef>
                <a:spcPts val="0"/>
              </a:spcBef>
              <a:spcAft>
                <a:spcPts val="0"/>
              </a:spcAft>
              <a:buSzPts val="1600"/>
              <a:buFont typeface="PT Sans"/>
              <a:buNone/>
              <a:defRPr sz="1600">
                <a:latin typeface="PT Sans"/>
                <a:ea typeface="PT Sans"/>
                <a:cs typeface="PT Sans"/>
                <a:sym typeface="PT Sans"/>
              </a:defRPr>
            </a:lvl7pPr>
            <a:lvl8pPr lvl="7" rtl="0" algn="ctr">
              <a:lnSpc>
                <a:spcPct val="100000"/>
              </a:lnSpc>
              <a:spcBef>
                <a:spcPts val="0"/>
              </a:spcBef>
              <a:spcAft>
                <a:spcPts val="0"/>
              </a:spcAft>
              <a:buSzPts val="1600"/>
              <a:buFont typeface="PT Sans"/>
              <a:buNone/>
              <a:defRPr sz="1600">
                <a:latin typeface="PT Sans"/>
                <a:ea typeface="PT Sans"/>
                <a:cs typeface="PT Sans"/>
                <a:sym typeface="PT Sans"/>
              </a:defRPr>
            </a:lvl8pPr>
            <a:lvl9pPr lvl="8" rtl="0" algn="ctr">
              <a:lnSpc>
                <a:spcPct val="100000"/>
              </a:lnSpc>
              <a:spcBef>
                <a:spcPts val="0"/>
              </a:spcBef>
              <a:spcAft>
                <a:spcPts val="0"/>
              </a:spcAft>
              <a:buSzPts val="1600"/>
              <a:buFont typeface="PT Sans"/>
              <a:buNone/>
              <a:defRPr sz="1600">
                <a:latin typeface="PT Sans"/>
                <a:ea typeface="PT Sans"/>
                <a:cs typeface="PT Sans"/>
                <a:sym typeface="P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283" name="Shape 283"/>
        <p:cNvGrpSpPr/>
        <p:nvPr/>
      </p:nvGrpSpPr>
      <p:grpSpPr>
        <a:xfrm>
          <a:off x="0" y="0"/>
          <a:ext cx="0" cy="0"/>
          <a:chOff x="0" y="0"/>
          <a:chExt cx="0" cy="0"/>
        </a:xfrm>
      </p:grpSpPr>
      <p:pic>
        <p:nvPicPr>
          <p:cNvPr id="284" name="Google Shape;284;p15"/>
          <p:cNvPicPr preferRelativeResize="0"/>
          <p:nvPr/>
        </p:nvPicPr>
        <p:blipFill>
          <a:blip r:embed="rId2">
            <a:alphaModFix amt="27000"/>
          </a:blip>
          <a:stretch>
            <a:fillRect/>
          </a:stretch>
        </p:blipFill>
        <p:spPr>
          <a:xfrm flipH="1" rot="10800000">
            <a:off x="-1" y="0"/>
            <a:ext cx="9144003" cy="5143501"/>
          </a:xfrm>
          <a:prstGeom prst="rect">
            <a:avLst/>
          </a:prstGeom>
          <a:noFill/>
          <a:ln>
            <a:noFill/>
          </a:ln>
        </p:spPr>
      </p:pic>
      <p:sp>
        <p:nvSpPr>
          <p:cNvPr id="285" name="Google Shape;285;p15"/>
          <p:cNvSpPr/>
          <p:nvPr/>
        </p:nvSpPr>
        <p:spPr>
          <a:xfrm rot="8353931">
            <a:off x="-1063031" y="3343867"/>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5"/>
          <p:cNvGrpSpPr/>
          <p:nvPr/>
        </p:nvGrpSpPr>
        <p:grpSpPr>
          <a:xfrm>
            <a:off x="180281" y="-59140"/>
            <a:ext cx="575400" cy="4782715"/>
            <a:chOff x="8158981" y="-44481"/>
            <a:chExt cx="575400" cy="4782715"/>
          </a:xfrm>
        </p:grpSpPr>
        <p:sp>
          <p:nvSpPr>
            <p:cNvPr id="287" name="Google Shape;287;p15"/>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15"/>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289" name="Google Shape;289;p15"/>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15"/>
          <p:cNvGrpSpPr/>
          <p:nvPr/>
        </p:nvGrpSpPr>
        <p:grpSpPr>
          <a:xfrm flipH="1" rot="10800000">
            <a:off x="8388319" y="426219"/>
            <a:ext cx="575400" cy="4786615"/>
            <a:chOff x="8158981" y="-48381"/>
            <a:chExt cx="575400" cy="4786615"/>
          </a:xfrm>
        </p:grpSpPr>
        <p:sp>
          <p:nvSpPr>
            <p:cNvPr id="291" name="Google Shape;291;p15"/>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15"/>
            <p:cNvCxnSpPr/>
            <p:nvPr/>
          </p:nvCxnSpPr>
          <p:spPr>
            <a:xfrm rot="10800000">
              <a:off x="8446681" y="-48381"/>
              <a:ext cx="0" cy="3131400"/>
            </a:xfrm>
            <a:prstGeom prst="straightConnector1">
              <a:avLst/>
            </a:prstGeom>
            <a:noFill/>
            <a:ln cap="flat" cmpd="sng" w="9525">
              <a:solidFill>
                <a:schemeClr val="lt1"/>
              </a:solidFill>
              <a:prstDash val="solid"/>
              <a:round/>
              <a:headEnd len="med" w="med" type="none"/>
              <a:tailEnd len="med" w="med" type="none"/>
            </a:ln>
          </p:spPr>
        </p:cxnSp>
        <p:sp>
          <p:nvSpPr>
            <p:cNvPr id="293" name="Google Shape;293;p15"/>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5"/>
          <p:cNvSpPr/>
          <p:nvPr/>
        </p:nvSpPr>
        <p:spPr>
          <a:xfrm rot="8354016">
            <a:off x="6437061" y="2938634"/>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8354106">
            <a:off x="6046112" y="2643253"/>
            <a:ext cx="2780583" cy="2869058"/>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rot="8354016">
            <a:off x="2156711" y="-2091541"/>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txBox="1"/>
          <p:nvPr>
            <p:ph type="title"/>
          </p:nvPr>
        </p:nvSpPr>
        <p:spPr>
          <a:xfrm>
            <a:off x="2391900" y="366226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8" name="Google Shape;298;p15"/>
          <p:cNvSpPr txBox="1"/>
          <p:nvPr>
            <p:ph idx="1" type="subTitle"/>
          </p:nvPr>
        </p:nvSpPr>
        <p:spPr>
          <a:xfrm>
            <a:off x="1226400" y="1495429"/>
            <a:ext cx="6691200" cy="190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99" name="Shape 299"/>
        <p:cNvGrpSpPr/>
        <p:nvPr/>
      </p:nvGrpSpPr>
      <p:grpSpPr>
        <a:xfrm>
          <a:off x="0" y="0"/>
          <a:ext cx="0" cy="0"/>
          <a:chOff x="0" y="0"/>
          <a:chExt cx="0" cy="0"/>
        </a:xfrm>
      </p:grpSpPr>
      <p:pic>
        <p:nvPicPr>
          <p:cNvPr id="300" name="Google Shape;300;p16"/>
          <p:cNvPicPr preferRelativeResize="0"/>
          <p:nvPr/>
        </p:nvPicPr>
        <p:blipFill rotWithShape="1">
          <a:blip r:embed="rId2">
            <a:alphaModFix amt="28000"/>
          </a:blip>
          <a:srcRect b="0" l="17810" r="0" t="17810"/>
          <a:stretch/>
        </p:blipFill>
        <p:spPr>
          <a:xfrm rot="10800000">
            <a:off x="0" y="0"/>
            <a:ext cx="9144000" cy="5143501"/>
          </a:xfrm>
          <a:prstGeom prst="rect">
            <a:avLst/>
          </a:prstGeom>
          <a:noFill/>
          <a:ln>
            <a:noFill/>
          </a:ln>
        </p:spPr>
      </p:pic>
      <p:sp>
        <p:nvSpPr>
          <p:cNvPr id="301" name="Google Shape;301;p16"/>
          <p:cNvSpPr/>
          <p:nvPr/>
        </p:nvSpPr>
        <p:spPr>
          <a:xfrm rot="8354016">
            <a:off x="4112961" y="-1674291"/>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rot="-2446174">
            <a:off x="965246" y="-1211103"/>
            <a:ext cx="2936058" cy="3029870"/>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rot="-2446069">
            <a:off x="-1135508" y="295174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6"/>
          <p:cNvGrpSpPr/>
          <p:nvPr/>
        </p:nvGrpSpPr>
        <p:grpSpPr>
          <a:xfrm flipH="1">
            <a:off x="180281" y="-64581"/>
            <a:ext cx="575400" cy="4802815"/>
            <a:chOff x="8158981" y="-64581"/>
            <a:chExt cx="575400" cy="4802815"/>
          </a:xfrm>
        </p:grpSpPr>
        <p:sp>
          <p:nvSpPr>
            <p:cNvPr id="305" name="Google Shape;305;p16"/>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16"/>
            <p:cNvCxnSpPr/>
            <p:nvPr/>
          </p:nvCxnSpPr>
          <p:spPr>
            <a:xfrm rot="10800000">
              <a:off x="8446681" y="-64581"/>
              <a:ext cx="0" cy="3147600"/>
            </a:xfrm>
            <a:prstGeom prst="straightConnector1">
              <a:avLst/>
            </a:prstGeom>
            <a:noFill/>
            <a:ln cap="flat" cmpd="sng" w="9525">
              <a:solidFill>
                <a:schemeClr val="lt1"/>
              </a:solidFill>
              <a:prstDash val="solid"/>
              <a:round/>
              <a:headEnd len="med" w="med" type="none"/>
              <a:tailEnd len="med" w="med" type="none"/>
            </a:ln>
          </p:spPr>
        </p:cxnSp>
        <p:sp>
          <p:nvSpPr>
            <p:cNvPr id="307" name="Google Shape;307;p16"/>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6"/>
          <p:cNvSpPr/>
          <p:nvPr/>
        </p:nvSpPr>
        <p:spPr>
          <a:xfrm rot="8354016">
            <a:off x="6932361" y="2459559"/>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txBox="1"/>
          <p:nvPr>
            <p:ph type="title"/>
          </p:nvPr>
        </p:nvSpPr>
        <p:spPr>
          <a:xfrm>
            <a:off x="1157400" y="2560425"/>
            <a:ext cx="6829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0" name="Google Shape;310;p16"/>
          <p:cNvSpPr txBox="1"/>
          <p:nvPr>
            <p:ph hasCustomPrompt="1" idx="2" type="title"/>
          </p:nvPr>
        </p:nvSpPr>
        <p:spPr>
          <a:xfrm>
            <a:off x="1157400" y="1109225"/>
            <a:ext cx="6829200" cy="101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16"/>
          <p:cNvSpPr txBox="1"/>
          <p:nvPr>
            <p:ph idx="1" type="subTitle"/>
          </p:nvPr>
        </p:nvSpPr>
        <p:spPr>
          <a:xfrm>
            <a:off x="1157400" y="3533775"/>
            <a:ext cx="6829200" cy="53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312" name="Shape 312"/>
        <p:cNvGrpSpPr/>
        <p:nvPr/>
      </p:nvGrpSpPr>
      <p:grpSpPr>
        <a:xfrm>
          <a:off x="0" y="0"/>
          <a:ext cx="0" cy="0"/>
          <a:chOff x="0" y="0"/>
          <a:chExt cx="0" cy="0"/>
        </a:xfrm>
      </p:grpSpPr>
      <p:pic>
        <p:nvPicPr>
          <p:cNvPr id="313" name="Google Shape;313;p17"/>
          <p:cNvPicPr preferRelativeResize="0"/>
          <p:nvPr/>
        </p:nvPicPr>
        <p:blipFill rotWithShape="1">
          <a:blip r:embed="rId2">
            <a:alphaModFix amt="27000"/>
          </a:blip>
          <a:srcRect b="12823" l="13103" r="0" t="0"/>
          <a:stretch/>
        </p:blipFill>
        <p:spPr>
          <a:xfrm rot="10800000">
            <a:off x="-38100" y="-38101"/>
            <a:ext cx="9182100" cy="5181601"/>
          </a:xfrm>
          <a:prstGeom prst="rect">
            <a:avLst/>
          </a:prstGeom>
          <a:noFill/>
          <a:ln>
            <a:noFill/>
          </a:ln>
        </p:spPr>
      </p:pic>
      <p:sp>
        <p:nvSpPr>
          <p:cNvPr id="314" name="Google Shape;314;p17"/>
          <p:cNvSpPr/>
          <p:nvPr/>
        </p:nvSpPr>
        <p:spPr>
          <a:xfrm flipH="1" rot="2445984">
            <a:off x="2101536" y="-2243991"/>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flipH="1" rot="2445984">
            <a:off x="6476486" y="299578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flipH="1" rot="2446069">
            <a:off x="-1259431" y="179149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7"/>
          <p:cNvGrpSpPr/>
          <p:nvPr/>
        </p:nvGrpSpPr>
        <p:grpSpPr>
          <a:xfrm flipH="1" rot="10800000">
            <a:off x="180281" y="411560"/>
            <a:ext cx="575400" cy="4814815"/>
            <a:chOff x="8158981" y="-76581"/>
            <a:chExt cx="575400" cy="4814815"/>
          </a:xfrm>
        </p:grpSpPr>
        <p:sp>
          <p:nvSpPr>
            <p:cNvPr id="318" name="Google Shape;318;p17"/>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17"/>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320" name="Google Shape;320;p17"/>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7"/>
          <p:cNvSpPr/>
          <p:nvPr/>
        </p:nvSpPr>
        <p:spPr>
          <a:xfrm flipH="1" rot="2445880">
            <a:off x="1259420" y="638412"/>
            <a:ext cx="2533411" cy="2614012"/>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rot="1083540">
            <a:off x="8184791" y="4198721"/>
            <a:ext cx="730226" cy="689582"/>
          </a:xfrm>
          <a:custGeom>
            <a:rect b="b" l="l" r="r" t="t"/>
            <a:pathLst>
              <a:path extrusionOk="0" h="20224" w="21416">
                <a:moveTo>
                  <a:pt x="10775" y="15519"/>
                </a:moveTo>
                <a:lnTo>
                  <a:pt x="10775" y="15519"/>
                </a:lnTo>
                <a:cubicBezTo>
                  <a:pt x="10775" y="15541"/>
                  <a:pt x="10768" y="15552"/>
                  <a:pt x="10757" y="15556"/>
                </a:cubicBezTo>
                <a:lnTo>
                  <a:pt x="10757" y="15556"/>
                </a:lnTo>
                <a:cubicBezTo>
                  <a:pt x="10768" y="15541"/>
                  <a:pt x="10775" y="15529"/>
                  <a:pt x="10775" y="15519"/>
                </a:cubicBezTo>
                <a:close/>
                <a:moveTo>
                  <a:pt x="10692" y="806"/>
                </a:moveTo>
                <a:lnTo>
                  <a:pt x="12976" y="7814"/>
                </a:lnTo>
                <a:cubicBezTo>
                  <a:pt x="13010" y="7914"/>
                  <a:pt x="13076" y="7947"/>
                  <a:pt x="13176" y="7947"/>
                </a:cubicBezTo>
                <a:lnTo>
                  <a:pt x="20589" y="7947"/>
                </a:lnTo>
                <a:lnTo>
                  <a:pt x="14611" y="12284"/>
                </a:lnTo>
                <a:cubicBezTo>
                  <a:pt x="14544" y="12317"/>
                  <a:pt x="14477" y="12417"/>
                  <a:pt x="14511" y="12517"/>
                </a:cubicBezTo>
                <a:lnTo>
                  <a:pt x="16787" y="19501"/>
                </a:lnTo>
                <a:lnTo>
                  <a:pt x="16787" y="19501"/>
                </a:lnTo>
                <a:lnTo>
                  <a:pt x="10808" y="15186"/>
                </a:lnTo>
                <a:cubicBezTo>
                  <a:pt x="10775" y="15169"/>
                  <a:pt x="10741" y="15161"/>
                  <a:pt x="10708" y="15161"/>
                </a:cubicBezTo>
                <a:cubicBezTo>
                  <a:pt x="10675" y="15161"/>
                  <a:pt x="10641" y="15169"/>
                  <a:pt x="10608" y="15186"/>
                </a:cubicBezTo>
                <a:lnTo>
                  <a:pt x="4619" y="19561"/>
                </a:lnTo>
                <a:lnTo>
                  <a:pt x="4619" y="19561"/>
                </a:lnTo>
                <a:lnTo>
                  <a:pt x="6905" y="12517"/>
                </a:lnTo>
                <a:cubicBezTo>
                  <a:pt x="6905" y="12450"/>
                  <a:pt x="6872" y="12350"/>
                  <a:pt x="6805" y="12317"/>
                </a:cubicBezTo>
                <a:lnTo>
                  <a:pt x="869" y="7981"/>
                </a:lnTo>
                <a:lnTo>
                  <a:pt x="8239" y="7981"/>
                </a:lnTo>
                <a:cubicBezTo>
                  <a:pt x="8306" y="7981"/>
                  <a:pt x="8373" y="7914"/>
                  <a:pt x="8406" y="7847"/>
                </a:cubicBezTo>
                <a:lnTo>
                  <a:pt x="10692" y="806"/>
                </a:lnTo>
                <a:close/>
                <a:moveTo>
                  <a:pt x="10714" y="1"/>
                </a:moveTo>
                <a:cubicBezTo>
                  <a:pt x="10687" y="1"/>
                  <a:pt x="10659" y="6"/>
                  <a:pt x="10634" y="15"/>
                </a:cubicBezTo>
                <a:lnTo>
                  <a:pt x="10634" y="15"/>
                </a:lnTo>
                <a:cubicBezTo>
                  <a:pt x="10592" y="26"/>
                  <a:pt x="10555" y="50"/>
                  <a:pt x="10529" y="92"/>
                </a:cubicBezTo>
                <a:lnTo>
                  <a:pt x="10529" y="92"/>
                </a:lnTo>
                <a:cubicBezTo>
                  <a:pt x="10515" y="112"/>
                  <a:pt x="10506" y="135"/>
                  <a:pt x="10502" y="160"/>
                </a:cubicBezTo>
                <a:lnTo>
                  <a:pt x="10502" y="160"/>
                </a:lnTo>
                <a:lnTo>
                  <a:pt x="8093" y="7580"/>
                </a:lnTo>
                <a:lnTo>
                  <a:pt x="267" y="7580"/>
                </a:lnTo>
                <a:cubicBezTo>
                  <a:pt x="67" y="7614"/>
                  <a:pt x="0" y="7847"/>
                  <a:pt x="167" y="7947"/>
                </a:cubicBezTo>
                <a:lnTo>
                  <a:pt x="6490" y="12566"/>
                </a:lnTo>
                <a:lnTo>
                  <a:pt x="6490" y="12566"/>
                </a:lnTo>
                <a:lnTo>
                  <a:pt x="4070" y="19989"/>
                </a:lnTo>
                <a:cubicBezTo>
                  <a:pt x="4017" y="20094"/>
                  <a:pt x="4130" y="20220"/>
                  <a:pt x="4246" y="20220"/>
                </a:cubicBezTo>
                <a:cubicBezTo>
                  <a:pt x="4277" y="20220"/>
                  <a:pt x="4308" y="20211"/>
                  <a:pt x="4337" y="20189"/>
                </a:cubicBezTo>
                <a:lnTo>
                  <a:pt x="4433" y="20119"/>
                </a:lnTo>
                <a:lnTo>
                  <a:pt x="4437" y="20123"/>
                </a:lnTo>
                <a:lnTo>
                  <a:pt x="4439" y="20115"/>
                </a:lnTo>
                <a:lnTo>
                  <a:pt x="4439" y="20115"/>
                </a:lnTo>
                <a:lnTo>
                  <a:pt x="9974" y="16086"/>
                </a:lnTo>
                <a:cubicBezTo>
                  <a:pt x="10057" y="16059"/>
                  <a:pt x="10551" y="15757"/>
                  <a:pt x="10719" y="15597"/>
                </a:cubicBezTo>
                <a:lnTo>
                  <a:pt x="10719" y="15597"/>
                </a:lnTo>
                <a:cubicBezTo>
                  <a:pt x="10849" y="15725"/>
                  <a:pt x="10978" y="15822"/>
                  <a:pt x="11108" y="15920"/>
                </a:cubicBezTo>
                <a:lnTo>
                  <a:pt x="14377" y="18255"/>
                </a:lnTo>
                <a:lnTo>
                  <a:pt x="17012" y="20189"/>
                </a:lnTo>
                <a:cubicBezTo>
                  <a:pt x="17052" y="20213"/>
                  <a:pt x="17092" y="20224"/>
                  <a:pt x="17129" y="20224"/>
                </a:cubicBezTo>
                <a:cubicBezTo>
                  <a:pt x="17247" y="20224"/>
                  <a:pt x="17338" y="20116"/>
                  <a:pt x="17313" y="19989"/>
                </a:cubicBezTo>
                <a:lnTo>
                  <a:pt x="17272" y="19861"/>
                </a:lnTo>
                <a:lnTo>
                  <a:pt x="17272" y="19861"/>
                </a:lnTo>
                <a:lnTo>
                  <a:pt x="17279" y="19856"/>
                </a:lnTo>
                <a:lnTo>
                  <a:pt x="17268" y="19848"/>
                </a:lnTo>
                <a:lnTo>
                  <a:pt x="14952" y="12514"/>
                </a:lnTo>
                <a:lnTo>
                  <a:pt x="21249" y="7914"/>
                </a:lnTo>
                <a:cubicBezTo>
                  <a:pt x="21416" y="7814"/>
                  <a:pt x="21349" y="7580"/>
                  <a:pt x="21149" y="7547"/>
                </a:cubicBezTo>
                <a:lnTo>
                  <a:pt x="13289" y="7547"/>
                </a:lnTo>
                <a:lnTo>
                  <a:pt x="10875" y="108"/>
                </a:lnTo>
                <a:cubicBezTo>
                  <a:pt x="10850" y="34"/>
                  <a:pt x="10784" y="1"/>
                  <a:pt x="10714" y="1"/>
                </a:cubicBezTo>
                <a:close/>
              </a:path>
            </a:pathLst>
          </a:custGeom>
          <a:noFill/>
          <a:ln cap="flat" cmpd="sng" w="19050">
            <a:solidFill>
              <a:schemeClr val="accent1"/>
            </a:solidFill>
            <a:prstDash val="solid"/>
            <a:round/>
            <a:headEnd len="sm" w="sm" type="none"/>
            <a:tailEnd len="sm" w="sm" type="none"/>
          </a:ln>
          <a:effectLst>
            <a:outerShdw blurRad="85725"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txBox="1"/>
          <p:nvPr>
            <p:ph type="title"/>
          </p:nvPr>
        </p:nvSpPr>
        <p:spPr>
          <a:xfrm>
            <a:off x="1600275" y="2560425"/>
            <a:ext cx="68292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4" name="Google Shape;324;p17"/>
          <p:cNvSpPr txBox="1"/>
          <p:nvPr>
            <p:ph hasCustomPrompt="1" idx="2" type="title"/>
          </p:nvPr>
        </p:nvSpPr>
        <p:spPr>
          <a:xfrm>
            <a:off x="1600275" y="1109225"/>
            <a:ext cx="6829200" cy="101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 name="Google Shape;325;p17"/>
          <p:cNvSpPr txBox="1"/>
          <p:nvPr>
            <p:ph idx="1" type="subTitle"/>
          </p:nvPr>
        </p:nvSpPr>
        <p:spPr>
          <a:xfrm>
            <a:off x="1600275" y="3533775"/>
            <a:ext cx="6829200" cy="53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326" name="Shape 326"/>
        <p:cNvGrpSpPr/>
        <p:nvPr/>
      </p:nvGrpSpPr>
      <p:grpSpPr>
        <a:xfrm>
          <a:off x="0" y="0"/>
          <a:ext cx="0" cy="0"/>
          <a:chOff x="0" y="0"/>
          <a:chExt cx="0" cy="0"/>
        </a:xfrm>
      </p:grpSpPr>
      <p:pic>
        <p:nvPicPr>
          <p:cNvPr id="327" name="Google Shape;327;p18"/>
          <p:cNvPicPr preferRelativeResize="0"/>
          <p:nvPr/>
        </p:nvPicPr>
        <p:blipFill rotWithShape="1">
          <a:blip r:embed="rId2">
            <a:alphaModFix amt="28000"/>
          </a:blip>
          <a:srcRect b="0" l="35959" r="17808" t="159"/>
          <a:stretch/>
        </p:blipFill>
        <p:spPr>
          <a:xfrm rot="5400000">
            <a:off x="2000249" y="-2000249"/>
            <a:ext cx="5143502" cy="9144000"/>
          </a:xfrm>
          <a:prstGeom prst="rect">
            <a:avLst/>
          </a:prstGeom>
          <a:noFill/>
          <a:ln>
            <a:noFill/>
          </a:ln>
        </p:spPr>
      </p:pic>
      <p:grpSp>
        <p:nvGrpSpPr>
          <p:cNvPr id="328" name="Google Shape;328;p18"/>
          <p:cNvGrpSpPr/>
          <p:nvPr/>
        </p:nvGrpSpPr>
        <p:grpSpPr>
          <a:xfrm flipH="1">
            <a:off x="8388319" y="-64581"/>
            <a:ext cx="575400" cy="4814815"/>
            <a:chOff x="8158981" y="-76581"/>
            <a:chExt cx="575400" cy="4814815"/>
          </a:xfrm>
        </p:grpSpPr>
        <p:sp>
          <p:nvSpPr>
            <p:cNvPr id="329" name="Google Shape;329;p18"/>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 name="Google Shape;330;p18"/>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331" name="Google Shape;331;p18"/>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8"/>
          <p:cNvSpPr/>
          <p:nvPr/>
        </p:nvSpPr>
        <p:spPr>
          <a:xfrm flipH="1" rot="2445966">
            <a:off x="-1393477" y="-1897619"/>
            <a:ext cx="5034055" cy="5194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flipH="1" rot="2445984">
            <a:off x="4647686" y="-2628591"/>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txBox="1"/>
          <p:nvPr>
            <p:ph type="title"/>
          </p:nvPr>
        </p:nvSpPr>
        <p:spPr>
          <a:xfrm>
            <a:off x="4000575" y="2560425"/>
            <a:ext cx="4419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5" name="Google Shape;335;p18"/>
          <p:cNvSpPr txBox="1"/>
          <p:nvPr>
            <p:ph hasCustomPrompt="1" idx="2" type="title"/>
          </p:nvPr>
        </p:nvSpPr>
        <p:spPr>
          <a:xfrm>
            <a:off x="4000575" y="1109225"/>
            <a:ext cx="4419600" cy="1014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6" name="Google Shape;336;p18"/>
          <p:cNvSpPr txBox="1"/>
          <p:nvPr>
            <p:ph idx="1" type="subTitle"/>
          </p:nvPr>
        </p:nvSpPr>
        <p:spPr>
          <a:xfrm>
            <a:off x="4000575" y="3533775"/>
            <a:ext cx="4419600" cy="53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337" name="Shape 337"/>
        <p:cNvGrpSpPr/>
        <p:nvPr/>
      </p:nvGrpSpPr>
      <p:grpSpPr>
        <a:xfrm>
          <a:off x="0" y="0"/>
          <a:ext cx="0" cy="0"/>
          <a:chOff x="0" y="0"/>
          <a:chExt cx="0" cy="0"/>
        </a:xfrm>
      </p:grpSpPr>
      <p:pic>
        <p:nvPicPr>
          <p:cNvPr id="338" name="Google Shape;338;p19"/>
          <p:cNvPicPr preferRelativeResize="0"/>
          <p:nvPr/>
        </p:nvPicPr>
        <p:blipFill rotWithShape="1">
          <a:blip r:embed="rId2">
            <a:alphaModFix amt="28000"/>
          </a:blip>
          <a:srcRect b="0" l="35959" r="17808" t="159"/>
          <a:stretch/>
        </p:blipFill>
        <p:spPr>
          <a:xfrm flipH="1" rot="-5400000">
            <a:off x="2000249" y="-2000249"/>
            <a:ext cx="5143502" cy="9144000"/>
          </a:xfrm>
          <a:prstGeom prst="rect">
            <a:avLst/>
          </a:prstGeom>
          <a:noFill/>
          <a:ln>
            <a:noFill/>
          </a:ln>
        </p:spPr>
      </p:pic>
      <p:sp>
        <p:nvSpPr>
          <p:cNvPr id="339" name="Google Shape;339;p19"/>
          <p:cNvSpPr/>
          <p:nvPr/>
        </p:nvSpPr>
        <p:spPr>
          <a:xfrm rot="8354016">
            <a:off x="5609061" y="167693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rot="3698978">
            <a:off x="5754137" y="-1696222"/>
            <a:ext cx="4810239" cy="4963665"/>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rot="3699091">
            <a:off x="5155385" y="435211"/>
            <a:ext cx="2780556" cy="2869145"/>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19"/>
          <p:cNvGrpSpPr/>
          <p:nvPr/>
        </p:nvGrpSpPr>
        <p:grpSpPr>
          <a:xfrm flipH="1" rot="10800000">
            <a:off x="256481" y="411560"/>
            <a:ext cx="575400" cy="4873315"/>
            <a:chOff x="8158981" y="-135081"/>
            <a:chExt cx="575400" cy="4873315"/>
          </a:xfrm>
        </p:grpSpPr>
        <p:sp>
          <p:nvSpPr>
            <p:cNvPr id="343" name="Google Shape;343;p19"/>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19"/>
            <p:cNvCxnSpPr/>
            <p:nvPr/>
          </p:nvCxnSpPr>
          <p:spPr>
            <a:xfrm rot="10800000">
              <a:off x="8446681" y="-135081"/>
              <a:ext cx="0" cy="3218100"/>
            </a:xfrm>
            <a:prstGeom prst="straightConnector1">
              <a:avLst/>
            </a:prstGeom>
            <a:noFill/>
            <a:ln cap="flat" cmpd="sng" w="9525">
              <a:solidFill>
                <a:schemeClr val="lt1"/>
              </a:solidFill>
              <a:prstDash val="solid"/>
              <a:round/>
              <a:headEnd len="med" w="med" type="none"/>
              <a:tailEnd len="med" w="med" type="none"/>
            </a:ln>
          </p:spPr>
        </p:cxnSp>
        <p:sp>
          <p:nvSpPr>
            <p:cNvPr id="345" name="Google Shape;345;p19"/>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19"/>
          <p:cNvSpPr/>
          <p:nvPr/>
        </p:nvSpPr>
        <p:spPr>
          <a:xfrm flipH="1" rot="2445984">
            <a:off x="-191014" y="-2682141"/>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txBox="1"/>
          <p:nvPr>
            <p:ph type="title"/>
          </p:nvPr>
        </p:nvSpPr>
        <p:spPr>
          <a:xfrm>
            <a:off x="723975" y="2560425"/>
            <a:ext cx="4416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8" name="Google Shape;348;p19"/>
          <p:cNvSpPr txBox="1"/>
          <p:nvPr>
            <p:ph hasCustomPrompt="1" idx="2" type="title"/>
          </p:nvPr>
        </p:nvSpPr>
        <p:spPr>
          <a:xfrm>
            <a:off x="723975" y="1109225"/>
            <a:ext cx="4416600" cy="101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9" name="Google Shape;349;p19"/>
          <p:cNvSpPr txBox="1"/>
          <p:nvPr>
            <p:ph idx="1" type="subTitle"/>
          </p:nvPr>
        </p:nvSpPr>
        <p:spPr>
          <a:xfrm>
            <a:off x="723975" y="3533775"/>
            <a:ext cx="4416600" cy="53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50" name="Shape 350"/>
        <p:cNvGrpSpPr/>
        <p:nvPr/>
      </p:nvGrpSpPr>
      <p:grpSpPr>
        <a:xfrm>
          <a:off x="0" y="0"/>
          <a:ext cx="0" cy="0"/>
          <a:chOff x="0" y="0"/>
          <a:chExt cx="0" cy="0"/>
        </a:xfrm>
      </p:grpSpPr>
      <p:pic>
        <p:nvPicPr>
          <p:cNvPr id="351" name="Google Shape;351;p20"/>
          <p:cNvPicPr preferRelativeResize="0"/>
          <p:nvPr/>
        </p:nvPicPr>
        <p:blipFill rotWithShape="1">
          <a:blip r:embed="rId2">
            <a:alphaModFix amt="29000"/>
          </a:blip>
          <a:srcRect b="13201" l="5442" r="7759" t="0"/>
          <a:stretch/>
        </p:blipFill>
        <p:spPr>
          <a:xfrm rot="10800000">
            <a:off x="0" y="0"/>
            <a:ext cx="9144003" cy="5143501"/>
          </a:xfrm>
          <a:prstGeom prst="rect">
            <a:avLst/>
          </a:prstGeom>
          <a:noFill/>
          <a:ln>
            <a:noFill/>
          </a:ln>
        </p:spPr>
      </p:pic>
      <p:sp>
        <p:nvSpPr>
          <p:cNvPr id="352" name="Google Shape;352;p20"/>
          <p:cNvSpPr/>
          <p:nvPr/>
        </p:nvSpPr>
        <p:spPr>
          <a:xfrm rot="1934406">
            <a:off x="2728629" y="-2643944"/>
            <a:ext cx="5100021" cy="526248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rot="-2445907">
            <a:off x="-2046585" y="2966301"/>
            <a:ext cx="3857972" cy="3980908"/>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rot="-2445907">
            <a:off x="7923165" y="776601"/>
            <a:ext cx="3857972" cy="3980908"/>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356" name="Google Shape;356;p20"/>
          <p:cNvGrpSpPr/>
          <p:nvPr/>
        </p:nvGrpSpPr>
        <p:grpSpPr>
          <a:xfrm rot="10800000">
            <a:off x="8388319" y="411560"/>
            <a:ext cx="575400" cy="4814815"/>
            <a:chOff x="8158981" y="-76581"/>
            <a:chExt cx="575400" cy="4814815"/>
          </a:xfrm>
        </p:grpSpPr>
        <p:sp>
          <p:nvSpPr>
            <p:cNvPr id="357" name="Google Shape;357;p20"/>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20"/>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359" name="Google Shape;359;p20"/>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0"/>
          <p:cNvSpPr/>
          <p:nvPr/>
        </p:nvSpPr>
        <p:spPr>
          <a:xfrm rot="2280303">
            <a:off x="134882" y="4226536"/>
            <a:ext cx="730236" cy="689592"/>
          </a:xfrm>
          <a:custGeom>
            <a:rect b="b" l="l" r="r" t="t"/>
            <a:pathLst>
              <a:path extrusionOk="0" h="20224" w="21416">
                <a:moveTo>
                  <a:pt x="10775" y="15519"/>
                </a:moveTo>
                <a:lnTo>
                  <a:pt x="10775" y="15519"/>
                </a:lnTo>
                <a:cubicBezTo>
                  <a:pt x="10775" y="15541"/>
                  <a:pt x="10768" y="15552"/>
                  <a:pt x="10757" y="15556"/>
                </a:cubicBezTo>
                <a:lnTo>
                  <a:pt x="10757" y="15556"/>
                </a:lnTo>
                <a:cubicBezTo>
                  <a:pt x="10768" y="15541"/>
                  <a:pt x="10775" y="15529"/>
                  <a:pt x="10775" y="15519"/>
                </a:cubicBezTo>
                <a:close/>
                <a:moveTo>
                  <a:pt x="10692" y="806"/>
                </a:moveTo>
                <a:lnTo>
                  <a:pt x="12976" y="7814"/>
                </a:lnTo>
                <a:cubicBezTo>
                  <a:pt x="13010" y="7914"/>
                  <a:pt x="13076" y="7947"/>
                  <a:pt x="13176" y="7947"/>
                </a:cubicBezTo>
                <a:lnTo>
                  <a:pt x="20589" y="7947"/>
                </a:lnTo>
                <a:lnTo>
                  <a:pt x="14611" y="12284"/>
                </a:lnTo>
                <a:cubicBezTo>
                  <a:pt x="14544" y="12317"/>
                  <a:pt x="14477" y="12417"/>
                  <a:pt x="14511" y="12517"/>
                </a:cubicBezTo>
                <a:lnTo>
                  <a:pt x="16787" y="19501"/>
                </a:lnTo>
                <a:lnTo>
                  <a:pt x="16787" y="19501"/>
                </a:lnTo>
                <a:lnTo>
                  <a:pt x="10808" y="15186"/>
                </a:lnTo>
                <a:cubicBezTo>
                  <a:pt x="10775" y="15169"/>
                  <a:pt x="10741" y="15161"/>
                  <a:pt x="10708" y="15161"/>
                </a:cubicBezTo>
                <a:cubicBezTo>
                  <a:pt x="10675" y="15161"/>
                  <a:pt x="10641" y="15169"/>
                  <a:pt x="10608" y="15186"/>
                </a:cubicBezTo>
                <a:lnTo>
                  <a:pt x="4619" y="19561"/>
                </a:lnTo>
                <a:lnTo>
                  <a:pt x="4619" y="19561"/>
                </a:lnTo>
                <a:lnTo>
                  <a:pt x="6905" y="12517"/>
                </a:lnTo>
                <a:cubicBezTo>
                  <a:pt x="6905" y="12450"/>
                  <a:pt x="6872" y="12350"/>
                  <a:pt x="6805" y="12317"/>
                </a:cubicBezTo>
                <a:lnTo>
                  <a:pt x="869" y="7981"/>
                </a:lnTo>
                <a:lnTo>
                  <a:pt x="8239" y="7981"/>
                </a:lnTo>
                <a:cubicBezTo>
                  <a:pt x="8306" y="7981"/>
                  <a:pt x="8373" y="7914"/>
                  <a:pt x="8406" y="7847"/>
                </a:cubicBezTo>
                <a:lnTo>
                  <a:pt x="10692" y="806"/>
                </a:lnTo>
                <a:close/>
                <a:moveTo>
                  <a:pt x="10714" y="1"/>
                </a:moveTo>
                <a:cubicBezTo>
                  <a:pt x="10687" y="1"/>
                  <a:pt x="10659" y="6"/>
                  <a:pt x="10634" y="15"/>
                </a:cubicBezTo>
                <a:lnTo>
                  <a:pt x="10634" y="15"/>
                </a:lnTo>
                <a:cubicBezTo>
                  <a:pt x="10592" y="26"/>
                  <a:pt x="10555" y="50"/>
                  <a:pt x="10529" y="92"/>
                </a:cubicBezTo>
                <a:lnTo>
                  <a:pt x="10529" y="92"/>
                </a:lnTo>
                <a:cubicBezTo>
                  <a:pt x="10515" y="112"/>
                  <a:pt x="10506" y="135"/>
                  <a:pt x="10502" y="160"/>
                </a:cubicBezTo>
                <a:lnTo>
                  <a:pt x="10502" y="160"/>
                </a:lnTo>
                <a:lnTo>
                  <a:pt x="8093" y="7580"/>
                </a:lnTo>
                <a:lnTo>
                  <a:pt x="267" y="7580"/>
                </a:lnTo>
                <a:cubicBezTo>
                  <a:pt x="67" y="7614"/>
                  <a:pt x="0" y="7847"/>
                  <a:pt x="167" y="7947"/>
                </a:cubicBezTo>
                <a:lnTo>
                  <a:pt x="6490" y="12566"/>
                </a:lnTo>
                <a:lnTo>
                  <a:pt x="6490" y="12566"/>
                </a:lnTo>
                <a:lnTo>
                  <a:pt x="4070" y="19989"/>
                </a:lnTo>
                <a:cubicBezTo>
                  <a:pt x="4017" y="20094"/>
                  <a:pt x="4130" y="20220"/>
                  <a:pt x="4246" y="20220"/>
                </a:cubicBezTo>
                <a:cubicBezTo>
                  <a:pt x="4277" y="20220"/>
                  <a:pt x="4308" y="20211"/>
                  <a:pt x="4337" y="20189"/>
                </a:cubicBezTo>
                <a:lnTo>
                  <a:pt x="4433" y="20119"/>
                </a:lnTo>
                <a:lnTo>
                  <a:pt x="4437" y="20123"/>
                </a:lnTo>
                <a:lnTo>
                  <a:pt x="4439" y="20115"/>
                </a:lnTo>
                <a:lnTo>
                  <a:pt x="4439" y="20115"/>
                </a:lnTo>
                <a:lnTo>
                  <a:pt x="9974" y="16086"/>
                </a:lnTo>
                <a:cubicBezTo>
                  <a:pt x="10057" y="16059"/>
                  <a:pt x="10551" y="15757"/>
                  <a:pt x="10719" y="15597"/>
                </a:cubicBezTo>
                <a:lnTo>
                  <a:pt x="10719" y="15597"/>
                </a:lnTo>
                <a:cubicBezTo>
                  <a:pt x="10849" y="15725"/>
                  <a:pt x="10978" y="15822"/>
                  <a:pt x="11108" y="15920"/>
                </a:cubicBezTo>
                <a:lnTo>
                  <a:pt x="14377" y="18255"/>
                </a:lnTo>
                <a:lnTo>
                  <a:pt x="17012" y="20189"/>
                </a:lnTo>
                <a:cubicBezTo>
                  <a:pt x="17052" y="20213"/>
                  <a:pt x="17092" y="20224"/>
                  <a:pt x="17129" y="20224"/>
                </a:cubicBezTo>
                <a:cubicBezTo>
                  <a:pt x="17247" y="20224"/>
                  <a:pt x="17338" y="20116"/>
                  <a:pt x="17313" y="19989"/>
                </a:cubicBezTo>
                <a:lnTo>
                  <a:pt x="17272" y="19861"/>
                </a:lnTo>
                <a:lnTo>
                  <a:pt x="17272" y="19861"/>
                </a:lnTo>
                <a:lnTo>
                  <a:pt x="17279" y="19856"/>
                </a:lnTo>
                <a:lnTo>
                  <a:pt x="17268" y="19848"/>
                </a:lnTo>
                <a:lnTo>
                  <a:pt x="14952" y="12514"/>
                </a:lnTo>
                <a:lnTo>
                  <a:pt x="21249" y="7914"/>
                </a:lnTo>
                <a:cubicBezTo>
                  <a:pt x="21416" y="7814"/>
                  <a:pt x="21349" y="7580"/>
                  <a:pt x="21149" y="7547"/>
                </a:cubicBezTo>
                <a:lnTo>
                  <a:pt x="13289" y="7547"/>
                </a:lnTo>
                <a:lnTo>
                  <a:pt x="10875" y="108"/>
                </a:lnTo>
                <a:cubicBezTo>
                  <a:pt x="10850" y="34"/>
                  <a:pt x="10784" y="1"/>
                  <a:pt x="10714" y="1"/>
                </a:cubicBezTo>
                <a:close/>
              </a:path>
            </a:pathLst>
          </a:custGeom>
          <a:noFill/>
          <a:ln cap="flat" cmpd="sng" w="19050">
            <a:solidFill>
              <a:schemeClr val="accent1"/>
            </a:solidFill>
            <a:prstDash val="solid"/>
            <a:round/>
            <a:headEnd len="sm" w="sm" type="none"/>
            <a:tailEnd len="sm" w="sm" type="none"/>
          </a:ln>
          <a:effectLst>
            <a:outerShdw blurRad="85725"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mt="27000"/>
          </a:blip>
          <a:srcRect b="12823" l="13103" r="0" t="0"/>
          <a:stretch/>
        </p:blipFill>
        <p:spPr>
          <a:xfrm flipH="1" rot="10800000">
            <a:off x="-38100" y="-38101"/>
            <a:ext cx="9182100" cy="5181601"/>
          </a:xfrm>
          <a:prstGeom prst="rect">
            <a:avLst/>
          </a:prstGeom>
          <a:noFill/>
          <a:ln>
            <a:noFill/>
          </a:ln>
        </p:spPr>
      </p:pic>
      <p:sp>
        <p:nvSpPr>
          <p:cNvPr id="26" name="Google Shape;26;p3"/>
          <p:cNvSpPr/>
          <p:nvPr/>
        </p:nvSpPr>
        <p:spPr>
          <a:xfrm rot="-2445984">
            <a:off x="2166863" y="-2243991"/>
            <a:ext cx="4810279" cy="4963639"/>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2445984">
            <a:off x="-2208087" y="299578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446069">
            <a:off x="7135942" y="179149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3"/>
          <p:cNvGrpSpPr/>
          <p:nvPr/>
        </p:nvGrpSpPr>
        <p:grpSpPr>
          <a:xfrm flipH="1">
            <a:off x="8388319" y="-64581"/>
            <a:ext cx="575400" cy="4814815"/>
            <a:chOff x="8158981" y="-76581"/>
            <a:chExt cx="575400" cy="4814815"/>
          </a:xfrm>
        </p:grpSpPr>
        <p:sp>
          <p:nvSpPr>
            <p:cNvPr id="30" name="Google Shape;30;p3"/>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32" name="Google Shape;32;p3"/>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3"/>
          <p:cNvSpPr/>
          <p:nvPr/>
        </p:nvSpPr>
        <p:spPr>
          <a:xfrm rot="-2445894">
            <a:off x="4703760" y="50722"/>
            <a:ext cx="2780583" cy="2869058"/>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ph type="title"/>
          </p:nvPr>
        </p:nvSpPr>
        <p:spPr>
          <a:xfrm>
            <a:off x="723975" y="2560425"/>
            <a:ext cx="6829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3"/>
          <p:cNvSpPr txBox="1"/>
          <p:nvPr>
            <p:ph hasCustomPrompt="1" idx="2" type="title"/>
          </p:nvPr>
        </p:nvSpPr>
        <p:spPr>
          <a:xfrm>
            <a:off x="723975" y="1109225"/>
            <a:ext cx="6829200" cy="1014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 name="Google Shape;36;p3"/>
          <p:cNvSpPr txBox="1"/>
          <p:nvPr>
            <p:ph idx="1" type="subTitle"/>
          </p:nvPr>
        </p:nvSpPr>
        <p:spPr>
          <a:xfrm>
            <a:off x="723975" y="3533775"/>
            <a:ext cx="6829200" cy="53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361" name="Shape 361"/>
        <p:cNvGrpSpPr/>
        <p:nvPr/>
      </p:nvGrpSpPr>
      <p:grpSpPr>
        <a:xfrm>
          <a:off x="0" y="0"/>
          <a:ext cx="0" cy="0"/>
          <a:chOff x="0" y="0"/>
          <a:chExt cx="0" cy="0"/>
        </a:xfrm>
      </p:grpSpPr>
      <p:pic>
        <p:nvPicPr>
          <p:cNvPr id="362" name="Google Shape;362;p21"/>
          <p:cNvPicPr preferRelativeResize="0"/>
          <p:nvPr/>
        </p:nvPicPr>
        <p:blipFill rotWithShape="1">
          <a:blip r:embed="rId2">
            <a:alphaModFix amt="28000"/>
          </a:blip>
          <a:srcRect b="0" l="0" r="0" t="0"/>
          <a:stretch/>
        </p:blipFill>
        <p:spPr>
          <a:xfrm rot="10800000">
            <a:off x="0" y="0"/>
            <a:ext cx="9144000" cy="5143501"/>
          </a:xfrm>
          <a:prstGeom prst="rect">
            <a:avLst/>
          </a:prstGeom>
          <a:noFill/>
          <a:ln>
            <a:noFill/>
          </a:ln>
        </p:spPr>
      </p:pic>
      <p:sp>
        <p:nvSpPr>
          <p:cNvPr id="363" name="Google Shape;363;p21"/>
          <p:cNvSpPr/>
          <p:nvPr/>
        </p:nvSpPr>
        <p:spPr>
          <a:xfrm flipH="1" rot="2446002">
            <a:off x="7206724" y="3347831"/>
            <a:ext cx="2908204" cy="3000942"/>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1"/>
          <p:cNvGrpSpPr/>
          <p:nvPr/>
        </p:nvGrpSpPr>
        <p:grpSpPr>
          <a:xfrm flipH="1">
            <a:off x="8388319" y="-64581"/>
            <a:ext cx="575400" cy="4814815"/>
            <a:chOff x="8158981" y="-76581"/>
            <a:chExt cx="575400" cy="4814815"/>
          </a:xfrm>
        </p:grpSpPr>
        <p:sp>
          <p:nvSpPr>
            <p:cNvPr id="365" name="Google Shape;365;p21"/>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21"/>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367" name="Google Shape;367;p21"/>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1"/>
          <p:cNvSpPr txBox="1"/>
          <p:nvPr>
            <p:ph type="ctrTitle"/>
          </p:nvPr>
        </p:nvSpPr>
        <p:spPr>
          <a:xfrm flipH="1">
            <a:off x="5219819" y="2103375"/>
            <a:ext cx="32094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69" name="Google Shape;369;p21"/>
          <p:cNvSpPr txBox="1"/>
          <p:nvPr>
            <p:ph idx="1" type="subTitle"/>
          </p:nvPr>
        </p:nvSpPr>
        <p:spPr>
          <a:xfrm flipH="1">
            <a:off x="5219819" y="2635400"/>
            <a:ext cx="3209400" cy="132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70" name="Google Shape;370;p21"/>
          <p:cNvSpPr/>
          <p:nvPr>
            <p:ph idx="2" type="pic"/>
          </p:nvPr>
        </p:nvSpPr>
        <p:spPr>
          <a:xfrm>
            <a:off x="0" y="0"/>
            <a:ext cx="4160400" cy="5143500"/>
          </a:xfrm>
          <a:prstGeom prst="rect">
            <a:avLst/>
          </a:prstGeom>
          <a:noFill/>
          <a:ln>
            <a:noFill/>
          </a:ln>
        </p:spPr>
      </p:sp>
      <p:sp>
        <p:nvSpPr>
          <p:cNvPr id="371" name="Google Shape;371;p21"/>
          <p:cNvSpPr/>
          <p:nvPr/>
        </p:nvSpPr>
        <p:spPr>
          <a:xfrm flipH="1" rot="2445966">
            <a:off x="1565223" y="-2398069"/>
            <a:ext cx="5034055" cy="5194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txBox="1"/>
          <p:nvPr>
            <p:ph idx="3"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373" name="Shape 373"/>
        <p:cNvGrpSpPr/>
        <p:nvPr/>
      </p:nvGrpSpPr>
      <p:grpSpPr>
        <a:xfrm>
          <a:off x="0" y="0"/>
          <a:ext cx="0" cy="0"/>
          <a:chOff x="0" y="0"/>
          <a:chExt cx="0" cy="0"/>
        </a:xfrm>
      </p:grpSpPr>
      <p:pic>
        <p:nvPicPr>
          <p:cNvPr id="374" name="Google Shape;374;p22"/>
          <p:cNvPicPr preferRelativeResize="0"/>
          <p:nvPr/>
        </p:nvPicPr>
        <p:blipFill rotWithShape="1">
          <a:blip r:embed="rId2">
            <a:alphaModFix amt="28000"/>
          </a:blip>
          <a:srcRect b="0" l="0" r="0" t="0"/>
          <a:stretch/>
        </p:blipFill>
        <p:spPr>
          <a:xfrm>
            <a:off x="0" y="-1"/>
            <a:ext cx="9144000" cy="5143501"/>
          </a:xfrm>
          <a:prstGeom prst="rect">
            <a:avLst/>
          </a:prstGeom>
          <a:noFill/>
          <a:ln>
            <a:noFill/>
          </a:ln>
        </p:spPr>
      </p:pic>
      <p:sp>
        <p:nvSpPr>
          <p:cNvPr id="375" name="Google Shape;375;p22"/>
          <p:cNvSpPr/>
          <p:nvPr/>
        </p:nvSpPr>
        <p:spPr>
          <a:xfrm rot="8353931">
            <a:off x="690319" y="1431892"/>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rot="8354016">
            <a:off x="1826486" y="2617359"/>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rot="3762278">
            <a:off x="6264602" y="-1981416"/>
            <a:ext cx="4810307" cy="4963672"/>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rot="3762143">
            <a:off x="-875357" y="-1446642"/>
            <a:ext cx="2780778" cy="286906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2"/>
          <p:cNvGrpSpPr/>
          <p:nvPr/>
        </p:nvGrpSpPr>
        <p:grpSpPr>
          <a:xfrm flipH="1" rot="10800000">
            <a:off x="8388319" y="426219"/>
            <a:ext cx="575400" cy="4786615"/>
            <a:chOff x="8158981" y="-48381"/>
            <a:chExt cx="575400" cy="4786615"/>
          </a:xfrm>
        </p:grpSpPr>
        <p:sp>
          <p:nvSpPr>
            <p:cNvPr id="380" name="Google Shape;380;p22"/>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22"/>
            <p:cNvCxnSpPr/>
            <p:nvPr/>
          </p:nvCxnSpPr>
          <p:spPr>
            <a:xfrm rot="10800000">
              <a:off x="8446681" y="-48381"/>
              <a:ext cx="0" cy="3131400"/>
            </a:xfrm>
            <a:prstGeom prst="straightConnector1">
              <a:avLst/>
            </a:prstGeom>
            <a:noFill/>
            <a:ln cap="flat" cmpd="sng" w="9525">
              <a:solidFill>
                <a:schemeClr val="lt1"/>
              </a:solidFill>
              <a:prstDash val="solid"/>
              <a:round/>
              <a:headEnd len="med" w="med" type="none"/>
              <a:tailEnd len="med" w="med" type="none"/>
            </a:ln>
          </p:spPr>
        </p:cxnSp>
        <p:sp>
          <p:nvSpPr>
            <p:cNvPr id="382" name="Google Shape;382;p22"/>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2"/>
          <p:cNvSpPr txBox="1"/>
          <p:nvPr>
            <p:ph idx="1" type="subTitle"/>
          </p:nvPr>
        </p:nvSpPr>
        <p:spPr>
          <a:xfrm flipH="1">
            <a:off x="713325" y="1075550"/>
            <a:ext cx="7719000" cy="64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84" name="Google Shape;384;p22"/>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85" name="Shape 385"/>
        <p:cNvGrpSpPr/>
        <p:nvPr/>
      </p:nvGrpSpPr>
      <p:grpSpPr>
        <a:xfrm>
          <a:off x="0" y="0"/>
          <a:ext cx="0" cy="0"/>
          <a:chOff x="0" y="0"/>
          <a:chExt cx="0" cy="0"/>
        </a:xfrm>
      </p:grpSpPr>
      <p:pic>
        <p:nvPicPr>
          <p:cNvPr id="386" name="Google Shape;386;p23"/>
          <p:cNvPicPr preferRelativeResize="0"/>
          <p:nvPr/>
        </p:nvPicPr>
        <p:blipFill rotWithShape="1">
          <a:blip r:embed="rId2">
            <a:alphaModFix amt="28000"/>
          </a:blip>
          <a:srcRect b="0" l="17810" r="0" t="17810"/>
          <a:stretch/>
        </p:blipFill>
        <p:spPr>
          <a:xfrm>
            <a:off x="0" y="0"/>
            <a:ext cx="9144000" cy="5143501"/>
          </a:xfrm>
          <a:prstGeom prst="rect">
            <a:avLst/>
          </a:prstGeom>
          <a:noFill/>
          <a:ln>
            <a:noFill/>
          </a:ln>
        </p:spPr>
      </p:pic>
      <p:sp>
        <p:nvSpPr>
          <p:cNvPr id="387" name="Google Shape;387;p23"/>
          <p:cNvSpPr/>
          <p:nvPr/>
        </p:nvSpPr>
        <p:spPr>
          <a:xfrm flipH="1" rot="-5829070">
            <a:off x="-1429450" y="2463062"/>
            <a:ext cx="4810117" cy="4963424"/>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flipH="1" rot="-5829111">
            <a:off x="1509806" y="2900393"/>
            <a:ext cx="2780735" cy="2868961"/>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rot="-2446069">
            <a:off x="6982217" y="-114221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3"/>
          <p:cNvGrpSpPr/>
          <p:nvPr/>
        </p:nvGrpSpPr>
        <p:grpSpPr>
          <a:xfrm>
            <a:off x="180281" y="-59140"/>
            <a:ext cx="575400" cy="4782715"/>
            <a:chOff x="8158981" y="-44481"/>
            <a:chExt cx="575400" cy="4782715"/>
          </a:xfrm>
        </p:grpSpPr>
        <p:sp>
          <p:nvSpPr>
            <p:cNvPr id="391" name="Google Shape;391;p23"/>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23"/>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393" name="Google Shape;393;p23"/>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3"/>
          <p:cNvGrpSpPr/>
          <p:nvPr/>
        </p:nvGrpSpPr>
        <p:grpSpPr>
          <a:xfrm flipH="1" rot="10800000">
            <a:off x="8388319" y="426219"/>
            <a:ext cx="575400" cy="4786615"/>
            <a:chOff x="8158981" y="-48381"/>
            <a:chExt cx="575400" cy="4786615"/>
          </a:xfrm>
        </p:grpSpPr>
        <p:sp>
          <p:nvSpPr>
            <p:cNvPr id="395" name="Google Shape;395;p23"/>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23"/>
            <p:cNvCxnSpPr/>
            <p:nvPr/>
          </p:nvCxnSpPr>
          <p:spPr>
            <a:xfrm rot="10800000">
              <a:off x="8446681" y="-48381"/>
              <a:ext cx="0" cy="3131400"/>
            </a:xfrm>
            <a:prstGeom prst="straightConnector1">
              <a:avLst/>
            </a:prstGeom>
            <a:noFill/>
            <a:ln cap="flat" cmpd="sng" w="9525">
              <a:solidFill>
                <a:schemeClr val="lt1"/>
              </a:solidFill>
              <a:prstDash val="solid"/>
              <a:round/>
              <a:headEnd len="med" w="med" type="none"/>
              <a:tailEnd len="med" w="med" type="none"/>
            </a:ln>
          </p:spPr>
        </p:cxnSp>
        <p:sp>
          <p:nvSpPr>
            <p:cNvPr id="397" name="Google Shape;397;p23"/>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3"/>
          <p:cNvSpPr txBox="1"/>
          <p:nvPr>
            <p:ph type="title"/>
          </p:nvPr>
        </p:nvSpPr>
        <p:spPr>
          <a:xfrm flipH="1">
            <a:off x="4801425" y="1457911"/>
            <a:ext cx="3400800" cy="44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99" name="Google Shape;399;p23"/>
          <p:cNvSpPr txBox="1"/>
          <p:nvPr>
            <p:ph idx="1" type="subTitle"/>
          </p:nvPr>
        </p:nvSpPr>
        <p:spPr>
          <a:xfrm flipH="1">
            <a:off x="4801425" y="1823086"/>
            <a:ext cx="3400800" cy="8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400" name="Google Shape;400;p23"/>
          <p:cNvSpPr txBox="1"/>
          <p:nvPr>
            <p:ph idx="2" type="title"/>
          </p:nvPr>
        </p:nvSpPr>
        <p:spPr>
          <a:xfrm flipH="1">
            <a:off x="4801425" y="3299038"/>
            <a:ext cx="3400800" cy="44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01" name="Google Shape;401;p23"/>
          <p:cNvSpPr txBox="1"/>
          <p:nvPr>
            <p:ph idx="3" type="subTitle"/>
          </p:nvPr>
        </p:nvSpPr>
        <p:spPr>
          <a:xfrm flipH="1">
            <a:off x="4801425" y="3659480"/>
            <a:ext cx="3400800" cy="8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402" name="Google Shape;402;p23"/>
          <p:cNvSpPr txBox="1"/>
          <p:nvPr>
            <p:ph idx="4" type="title"/>
          </p:nvPr>
        </p:nvSpPr>
        <p:spPr>
          <a:xfrm flipH="1">
            <a:off x="941775" y="1457911"/>
            <a:ext cx="3400800" cy="44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03" name="Google Shape;403;p23"/>
          <p:cNvSpPr txBox="1"/>
          <p:nvPr>
            <p:ph idx="5" type="subTitle"/>
          </p:nvPr>
        </p:nvSpPr>
        <p:spPr>
          <a:xfrm flipH="1">
            <a:off x="941775" y="1823086"/>
            <a:ext cx="3400800" cy="8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404" name="Google Shape;404;p23"/>
          <p:cNvSpPr txBox="1"/>
          <p:nvPr>
            <p:ph idx="6"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5" name="Google Shape;405;p23"/>
          <p:cNvSpPr/>
          <p:nvPr/>
        </p:nvSpPr>
        <p:spPr>
          <a:xfrm flipH="1" rot="-5829469">
            <a:off x="1384721" y="2971529"/>
            <a:ext cx="1300132" cy="1341510"/>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06" name="Shape 406"/>
        <p:cNvGrpSpPr/>
        <p:nvPr/>
      </p:nvGrpSpPr>
      <p:grpSpPr>
        <a:xfrm>
          <a:off x="0" y="0"/>
          <a:ext cx="0" cy="0"/>
          <a:chOff x="0" y="0"/>
          <a:chExt cx="0" cy="0"/>
        </a:xfrm>
      </p:grpSpPr>
      <p:sp>
        <p:nvSpPr>
          <p:cNvPr id="407" name="Google Shape;407;p24"/>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8" name="Google Shape;408;p24"/>
          <p:cNvSpPr txBox="1"/>
          <p:nvPr>
            <p:ph idx="2" type="title"/>
          </p:nvPr>
        </p:nvSpPr>
        <p:spPr>
          <a:xfrm>
            <a:off x="853100" y="2241525"/>
            <a:ext cx="3401700" cy="43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4"/>
          <p:cNvSpPr txBox="1"/>
          <p:nvPr>
            <p:ph idx="1" type="subTitle"/>
          </p:nvPr>
        </p:nvSpPr>
        <p:spPr>
          <a:xfrm>
            <a:off x="853100" y="1433250"/>
            <a:ext cx="3401700" cy="67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4"/>
          <p:cNvSpPr txBox="1"/>
          <p:nvPr>
            <p:ph idx="3" type="title"/>
          </p:nvPr>
        </p:nvSpPr>
        <p:spPr>
          <a:xfrm>
            <a:off x="4889199" y="2241525"/>
            <a:ext cx="3401700" cy="43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4"/>
          <p:cNvSpPr txBox="1"/>
          <p:nvPr>
            <p:ph idx="4" type="subTitle"/>
          </p:nvPr>
        </p:nvSpPr>
        <p:spPr>
          <a:xfrm>
            <a:off x="4889200" y="1433250"/>
            <a:ext cx="3401700" cy="67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4"/>
          <p:cNvSpPr txBox="1"/>
          <p:nvPr>
            <p:ph idx="5" type="title"/>
          </p:nvPr>
        </p:nvSpPr>
        <p:spPr>
          <a:xfrm>
            <a:off x="853100" y="3979850"/>
            <a:ext cx="3401700" cy="43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24"/>
          <p:cNvSpPr txBox="1"/>
          <p:nvPr>
            <p:ph idx="6" type="subTitle"/>
          </p:nvPr>
        </p:nvSpPr>
        <p:spPr>
          <a:xfrm>
            <a:off x="853100" y="3171450"/>
            <a:ext cx="3401700" cy="67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4"/>
          <p:cNvSpPr txBox="1"/>
          <p:nvPr>
            <p:ph idx="7" type="title"/>
          </p:nvPr>
        </p:nvSpPr>
        <p:spPr>
          <a:xfrm>
            <a:off x="4889199" y="3979850"/>
            <a:ext cx="3401700" cy="43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24"/>
          <p:cNvSpPr txBox="1"/>
          <p:nvPr>
            <p:ph idx="8" type="subTitle"/>
          </p:nvPr>
        </p:nvSpPr>
        <p:spPr>
          <a:xfrm>
            <a:off x="4889200" y="3171450"/>
            <a:ext cx="3401700" cy="67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16" name="Google Shape;416;p24"/>
          <p:cNvPicPr preferRelativeResize="0"/>
          <p:nvPr/>
        </p:nvPicPr>
        <p:blipFill rotWithShape="1">
          <a:blip r:embed="rId2">
            <a:alphaModFix amt="28000"/>
          </a:blip>
          <a:srcRect b="0" l="0" r="0" t="0"/>
          <a:stretch/>
        </p:blipFill>
        <p:spPr>
          <a:xfrm>
            <a:off x="0" y="0"/>
            <a:ext cx="9144000" cy="5143501"/>
          </a:xfrm>
          <a:prstGeom prst="rect">
            <a:avLst/>
          </a:prstGeom>
          <a:noFill/>
          <a:ln>
            <a:noFill/>
          </a:ln>
        </p:spPr>
      </p:pic>
      <p:sp>
        <p:nvSpPr>
          <p:cNvPr id="417" name="Google Shape;417;p24"/>
          <p:cNvSpPr/>
          <p:nvPr/>
        </p:nvSpPr>
        <p:spPr>
          <a:xfrm flipH="1" rot="6864047">
            <a:off x="3814126" y="3305582"/>
            <a:ext cx="4810262" cy="4963452"/>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flipH="1" rot="2445984">
            <a:off x="7097011" y="-2428866"/>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flipH="1" rot="2446069">
            <a:off x="-1259431" y="-1269710"/>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flipH="1" rot="6863706">
            <a:off x="3191690" y="3296856"/>
            <a:ext cx="2533493" cy="2614035"/>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4"/>
          <p:cNvGrpSpPr/>
          <p:nvPr/>
        </p:nvGrpSpPr>
        <p:grpSpPr>
          <a:xfrm rot="10800000">
            <a:off x="8388319" y="411560"/>
            <a:ext cx="575400" cy="4814815"/>
            <a:chOff x="8158981" y="-76581"/>
            <a:chExt cx="575400" cy="4814815"/>
          </a:xfrm>
        </p:grpSpPr>
        <p:sp>
          <p:nvSpPr>
            <p:cNvPr id="422" name="Google Shape;422;p24"/>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24"/>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424" name="Google Shape;424;p24"/>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4"/>
          <p:cNvGrpSpPr/>
          <p:nvPr/>
        </p:nvGrpSpPr>
        <p:grpSpPr>
          <a:xfrm rot="-2061114">
            <a:off x="-402262" y="-346014"/>
            <a:ext cx="1247070" cy="1190387"/>
            <a:chOff x="1631325" y="3143525"/>
            <a:chExt cx="770575" cy="735550"/>
          </a:xfrm>
        </p:grpSpPr>
        <p:sp>
          <p:nvSpPr>
            <p:cNvPr id="426" name="Google Shape;426;p24"/>
            <p:cNvSpPr/>
            <p:nvPr/>
          </p:nvSpPr>
          <p:spPr>
            <a:xfrm>
              <a:off x="2014100" y="3198575"/>
              <a:ext cx="25" cy="291900"/>
            </a:xfrm>
            <a:custGeom>
              <a:rect b="b" l="l" r="r" t="t"/>
              <a:pathLst>
                <a:path extrusionOk="0" fill="none" h="11676" w="1">
                  <a:moveTo>
                    <a:pt x="1" y="0"/>
                  </a:moveTo>
                  <a:lnTo>
                    <a:pt x="1" y="1167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1974075" y="3143525"/>
              <a:ext cx="76750" cy="76750"/>
            </a:xfrm>
            <a:custGeom>
              <a:rect b="b" l="l" r="r" t="t"/>
              <a:pathLst>
                <a:path extrusionOk="0" fill="none" h="3070" w="3070">
                  <a:moveTo>
                    <a:pt x="3070" y="1301"/>
                  </a:moveTo>
                  <a:cubicBezTo>
                    <a:pt x="3070" y="2469"/>
                    <a:pt x="1669" y="3069"/>
                    <a:pt x="835" y="2235"/>
                  </a:cubicBezTo>
                  <a:cubicBezTo>
                    <a:pt x="1" y="1402"/>
                    <a:pt x="601" y="1"/>
                    <a:pt x="1769" y="1"/>
                  </a:cubicBezTo>
                  <a:cubicBezTo>
                    <a:pt x="2503" y="1"/>
                    <a:pt x="3070" y="568"/>
                    <a:pt x="3070" y="13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2078325" y="3211900"/>
              <a:ext cx="58400" cy="58400"/>
            </a:xfrm>
            <a:custGeom>
              <a:rect b="b" l="l" r="r" t="t"/>
              <a:pathLst>
                <a:path extrusionOk="0" fill="none" h="2336" w="2336">
                  <a:moveTo>
                    <a:pt x="2335" y="1002"/>
                  </a:moveTo>
                  <a:cubicBezTo>
                    <a:pt x="2335" y="1902"/>
                    <a:pt x="1268" y="2336"/>
                    <a:pt x="634" y="1702"/>
                  </a:cubicBezTo>
                  <a:cubicBezTo>
                    <a:pt x="0" y="1068"/>
                    <a:pt x="467" y="1"/>
                    <a:pt x="1335" y="1"/>
                  </a:cubicBezTo>
                  <a:cubicBezTo>
                    <a:pt x="1902" y="1"/>
                    <a:pt x="2335" y="468"/>
                    <a:pt x="2335"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2018275" y="3256100"/>
              <a:ext cx="75925" cy="76750"/>
            </a:xfrm>
            <a:custGeom>
              <a:rect b="b" l="l" r="r" t="t"/>
              <a:pathLst>
                <a:path extrusionOk="0" fill="none" h="3070" w="3037">
                  <a:moveTo>
                    <a:pt x="1" y="3070"/>
                  </a:moveTo>
                  <a:lnTo>
                    <a:pt x="3036"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2078325" y="3313650"/>
              <a:ext cx="58400" cy="58400"/>
            </a:xfrm>
            <a:custGeom>
              <a:rect b="b" l="l" r="r" t="t"/>
              <a:pathLst>
                <a:path extrusionOk="0" fill="none" h="2336" w="2336">
                  <a:moveTo>
                    <a:pt x="2335" y="1001"/>
                  </a:moveTo>
                  <a:cubicBezTo>
                    <a:pt x="2335" y="1902"/>
                    <a:pt x="1268" y="2335"/>
                    <a:pt x="634" y="1702"/>
                  </a:cubicBezTo>
                  <a:cubicBezTo>
                    <a:pt x="0" y="1101"/>
                    <a:pt x="467" y="0"/>
                    <a:pt x="1335" y="34"/>
                  </a:cubicBezTo>
                  <a:cubicBezTo>
                    <a:pt x="1902" y="34"/>
                    <a:pt x="2335" y="467"/>
                    <a:pt x="2335" y="10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2018275" y="3357850"/>
              <a:ext cx="75925" cy="76750"/>
            </a:xfrm>
            <a:custGeom>
              <a:rect b="b" l="l" r="r" t="t"/>
              <a:pathLst>
                <a:path extrusionOk="0" fill="none" h="3070" w="3037">
                  <a:moveTo>
                    <a:pt x="1" y="3069"/>
                  </a:moveTo>
                  <a:lnTo>
                    <a:pt x="3036"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1899850" y="3211900"/>
              <a:ext cx="58400" cy="58400"/>
            </a:xfrm>
            <a:custGeom>
              <a:rect b="b" l="l" r="r" t="t"/>
              <a:pathLst>
                <a:path extrusionOk="0" fill="none" h="2336" w="2336">
                  <a:moveTo>
                    <a:pt x="1" y="1002"/>
                  </a:moveTo>
                  <a:cubicBezTo>
                    <a:pt x="1" y="1902"/>
                    <a:pt x="1068" y="2336"/>
                    <a:pt x="1702" y="1702"/>
                  </a:cubicBezTo>
                  <a:cubicBezTo>
                    <a:pt x="2336" y="1068"/>
                    <a:pt x="1869" y="1"/>
                    <a:pt x="1002" y="1"/>
                  </a:cubicBezTo>
                  <a:cubicBezTo>
                    <a:pt x="435" y="1"/>
                    <a:pt x="1" y="468"/>
                    <a:pt x="1"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1942400" y="3256100"/>
              <a:ext cx="75900" cy="76750"/>
            </a:xfrm>
            <a:custGeom>
              <a:rect b="b" l="l" r="r" t="t"/>
              <a:pathLst>
                <a:path extrusionOk="0" fill="none" h="3070" w="3036">
                  <a:moveTo>
                    <a:pt x="3036" y="3070"/>
                  </a:moveTo>
                  <a:lnTo>
                    <a:pt x="0"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1899850" y="3314475"/>
              <a:ext cx="58400" cy="57575"/>
            </a:xfrm>
            <a:custGeom>
              <a:rect b="b" l="l" r="r" t="t"/>
              <a:pathLst>
                <a:path extrusionOk="0" fill="none" h="2303" w="2336">
                  <a:moveTo>
                    <a:pt x="1" y="968"/>
                  </a:moveTo>
                  <a:cubicBezTo>
                    <a:pt x="1" y="1869"/>
                    <a:pt x="1068" y="2302"/>
                    <a:pt x="1702" y="1669"/>
                  </a:cubicBezTo>
                  <a:cubicBezTo>
                    <a:pt x="2336" y="1068"/>
                    <a:pt x="1869" y="1"/>
                    <a:pt x="1002" y="1"/>
                  </a:cubicBezTo>
                  <a:cubicBezTo>
                    <a:pt x="468" y="1"/>
                    <a:pt x="1" y="434"/>
                    <a:pt x="1"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1942400" y="3357850"/>
              <a:ext cx="75900" cy="76750"/>
            </a:xfrm>
            <a:custGeom>
              <a:rect b="b" l="l" r="r" t="t"/>
              <a:pathLst>
                <a:path extrusionOk="0" fill="none" h="3070" w="3036">
                  <a:moveTo>
                    <a:pt x="3036" y="3069"/>
                  </a:moveTo>
                  <a:lnTo>
                    <a:pt x="0"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1701375" y="3437900"/>
              <a:ext cx="276900" cy="90100"/>
            </a:xfrm>
            <a:custGeom>
              <a:rect b="b" l="l" r="r" t="t"/>
              <a:pathLst>
                <a:path extrusionOk="0" fill="none" h="3604" w="11076">
                  <a:moveTo>
                    <a:pt x="1" y="1"/>
                  </a:moveTo>
                  <a:lnTo>
                    <a:pt x="11076"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1631325" y="3391200"/>
              <a:ext cx="80925" cy="79250"/>
            </a:xfrm>
            <a:custGeom>
              <a:rect b="b" l="l" r="r" t="t"/>
              <a:pathLst>
                <a:path extrusionOk="0" fill="none" h="3170" w="3237">
                  <a:moveTo>
                    <a:pt x="2036" y="234"/>
                  </a:moveTo>
                  <a:cubicBezTo>
                    <a:pt x="3137" y="601"/>
                    <a:pt x="3237" y="2102"/>
                    <a:pt x="2203" y="2636"/>
                  </a:cubicBezTo>
                  <a:cubicBezTo>
                    <a:pt x="1135" y="3170"/>
                    <a:pt x="1" y="2169"/>
                    <a:pt x="368" y="1068"/>
                  </a:cubicBezTo>
                  <a:cubicBezTo>
                    <a:pt x="568" y="368"/>
                    <a:pt x="1335" y="1"/>
                    <a:pt x="2036" y="2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1728075" y="3329500"/>
              <a:ext cx="61725" cy="60050"/>
            </a:xfrm>
            <a:custGeom>
              <a:rect b="b" l="l" r="r" t="t"/>
              <a:pathLst>
                <a:path extrusionOk="0" fill="none" h="2402" w="2469">
                  <a:moveTo>
                    <a:pt x="1535" y="200"/>
                  </a:moveTo>
                  <a:cubicBezTo>
                    <a:pt x="2369" y="467"/>
                    <a:pt x="2469" y="1601"/>
                    <a:pt x="1668" y="2002"/>
                  </a:cubicBezTo>
                  <a:cubicBezTo>
                    <a:pt x="901" y="2402"/>
                    <a:pt x="0" y="1668"/>
                    <a:pt x="301" y="834"/>
                  </a:cubicBezTo>
                  <a:cubicBezTo>
                    <a:pt x="467" y="300"/>
                    <a:pt x="1001" y="0"/>
                    <a:pt x="15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1771425" y="3380350"/>
              <a:ext cx="49250" cy="95950"/>
            </a:xfrm>
            <a:custGeom>
              <a:rect b="b" l="l" r="r" t="t"/>
              <a:pathLst>
                <a:path extrusionOk="0" fill="none" h="3838" w="1970">
                  <a:moveTo>
                    <a:pt x="1969"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1824800" y="3361175"/>
              <a:ext cx="61750" cy="60075"/>
            </a:xfrm>
            <a:custGeom>
              <a:rect b="b" l="l" r="r" t="t"/>
              <a:pathLst>
                <a:path extrusionOk="0" fill="none" h="2403" w="2470">
                  <a:moveTo>
                    <a:pt x="1535" y="168"/>
                  </a:moveTo>
                  <a:cubicBezTo>
                    <a:pt x="2369" y="434"/>
                    <a:pt x="2469" y="1602"/>
                    <a:pt x="1669" y="2002"/>
                  </a:cubicBezTo>
                  <a:cubicBezTo>
                    <a:pt x="901" y="2402"/>
                    <a:pt x="1" y="1635"/>
                    <a:pt x="301" y="801"/>
                  </a:cubicBezTo>
                  <a:cubicBezTo>
                    <a:pt x="468" y="268"/>
                    <a:pt x="1035" y="1"/>
                    <a:pt x="1535"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1869000" y="3412050"/>
              <a:ext cx="48400" cy="95925"/>
            </a:xfrm>
            <a:custGeom>
              <a:rect b="b" l="l" r="r" t="t"/>
              <a:pathLst>
                <a:path extrusionOk="0" fill="none" h="3837" w="1936">
                  <a:moveTo>
                    <a:pt x="1935"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1673025" y="3504625"/>
              <a:ext cx="60075" cy="61725"/>
            </a:xfrm>
            <a:custGeom>
              <a:rect b="b" l="l" r="r" t="t"/>
              <a:pathLst>
                <a:path extrusionOk="0" fill="none" h="2469" w="2403">
                  <a:moveTo>
                    <a:pt x="801" y="2202"/>
                  </a:moveTo>
                  <a:cubicBezTo>
                    <a:pt x="1635" y="2469"/>
                    <a:pt x="2403" y="1601"/>
                    <a:pt x="2002" y="801"/>
                  </a:cubicBezTo>
                  <a:cubicBezTo>
                    <a:pt x="1602" y="0"/>
                    <a:pt x="434" y="100"/>
                    <a:pt x="168" y="934"/>
                  </a:cubicBezTo>
                  <a:cubicBezTo>
                    <a:pt x="1" y="1468"/>
                    <a:pt x="301" y="2035"/>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1724725" y="3476275"/>
              <a:ext cx="95950" cy="49225"/>
            </a:xfrm>
            <a:custGeom>
              <a:rect b="b" l="l" r="r" t="t"/>
              <a:pathLst>
                <a:path extrusionOk="0" fill="none" h="1969" w="3838">
                  <a:moveTo>
                    <a:pt x="3837" y="0"/>
                  </a:moveTo>
                  <a:lnTo>
                    <a:pt x="1"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1769775" y="3536300"/>
              <a:ext cx="60050" cy="61750"/>
            </a:xfrm>
            <a:custGeom>
              <a:rect b="b" l="l" r="r" t="t"/>
              <a:pathLst>
                <a:path extrusionOk="0" fill="none" h="2470" w="2402">
                  <a:moveTo>
                    <a:pt x="801" y="2202"/>
                  </a:moveTo>
                  <a:cubicBezTo>
                    <a:pt x="1668" y="2469"/>
                    <a:pt x="2402" y="1569"/>
                    <a:pt x="2002" y="801"/>
                  </a:cubicBezTo>
                  <a:cubicBezTo>
                    <a:pt x="1601" y="1"/>
                    <a:pt x="467" y="101"/>
                    <a:pt x="167" y="935"/>
                  </a:cubicBezTo>
                  <a:cubicBezTo>
                    <a:pt x="0" y="1468"/>
                    <a:pt x="300" y="2002"/>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1821475" y="3507950"/>
              <a:ext cx="96750" cy="48400"/>
            </a:xfrm>
            <a:custGeom>
              <a:rect b="b" l="l" r="r" t="t"/>
              <a:pathLst>
                <a:path extrusionOk="0" fill="none" h="1936" w="3870">
                  <a:moveTo>
                    <a:pt x="3870" y="1"/>
                  </a:moveTo>
                  <a:lnTo>
                    <a:pt x="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1823150" y="3575500"/>
              <a:ext cx="170975" cy="235200"/>
            </a:xfrm>
            <a:custGeom>
              <a:rect b="b" l="l" r="r" t="t"/>
              <a:pathLst>
                <a:path extrusionOk="0" fill="none" h="9408" w="6839">
                  <a:moveTo>
                    <a:pt x="0" y="9407"/>
                  </a:moveTo>
                  <a:lnTo>
                    <a:pt x="683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1767275" y="3792325"/>
              <a:ext cx="74225" cy="86750"/>
            </a:xfrm>
            <a:custGeom>
              <a:rect b="b" l="l" r="r" t="t"/>
              <a:pathLst>
                <a:path extrusionOk="0" fill="none" h="3470" w="2969">
                  <a:moveTo>
                    <a:pt x="434" y="968"/>
                  </a:moveTo>
                  <a:cubicBezTo>
                    <a:pt x="1134" y="0"/>
                    <a:pt x="2602" y="367"/>
                    <a:pt x="2802" y="1535"/>
                  </a:cubicBezTo>
                  <a:cubicBezTo>
                    <a:pt x="2969" y="2669"/>
                    <a:pt x="1668" y="3470"/>
                    <a:pt x="734" y="2802"/>
                  </a:cubicBezTo>
                  <a:cubicBezTo>
                    <a:pt x="134" y="2369"/>
                    <a:pt x="0" y="1535"/>
                    <a:pt x="434"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1736400" y="3698925"/>
              <a:ext cx="55900" cy="65075"/>
            </a:xfrm>
            <a:custGeom>
              <a:rect b="b" l="l" r="r" t="t"/>
              <a:pathLst>
                <a:path extrusionOk="0" fill="none" h="2603" w="2236">
                  <a:moveTo>
                    <a:pt x="335" y="701"/>
                  </a:moveTo>
                  <a:cubicBezTo>
                    <a:pt x="835" y="0"/>
                    <a:pt x="1969" y="267"/>
                    <a:pt x="2102" y="1135"/>
                  </a:cubicBezTo>
                  <a:cubicBezTo>
                    <a:pt x="2236" y="2002"/>
                    <a:pt x="1269" y="2602"/>
                    <a:pt x="535" y="2102"/>
                  </a:cubicBezTo>
                  <a:cubicBezTo>
                    <a:pt x="101" y="1768"/>
                    <a:pt x="1" y="1135"/>
                    <a:pt x="3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1789775" y="3708925"/>
              <a:ext cx="106775" cy="16700"/>
            </a:xfrm>
            <a:custGeom>
              <a:rect b="b" l="l" r="r" t="t"/>
              <a:pathLst>
                <a:path extrusionOk="0" fill="none" h="668" w="4271">
                  <a:moveTo>
                    <a:pt x="4271" y="1"/>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1796450" y="3616375"/>
              <a:ext cx="55900" cy="65050"/>
            </a:xfrm>
            <a:custGeom>
              <a:rect b="b" l="l" r="r" t="t"/>
              <a:pathLst>
                <a:path extrusionOk="0" fill="none" h="2602" w="2236">
                  <a:moveTo>
                    <a:pt x="334" y="701"/>
                  </a:moveTo>
                  <a:cubicBezTo>
                    <a:pt x="835" y="0"/>
                    <a:pt x="1969" y="267"/>
                    <a:pt x="2102" y="1134"/>
                  </a:cubicBezTo>
                  <a:cubicBezTo>
                    <a:pt x="2236" y="2002"/>
                    <a:pt x="1235" y="2602"/>
                    <a:pt x="534" y="2102"/>
                  </a:cubicBezTo>
                  <a:cubicBezTo>
                    <a:pt x="101" y="1768"/>
                    <a:pt x="1" y="1168"/>
                    <a:pt x="334"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1849825" y="3626375"/>
              <a:ext cx="106775" cy="16700"/>
            </a:xfrm>
            <a:custGeom>
              <a:rect b="b" l="l" r="r" t="t"/>
              <a:pathLst>
                <a:path extrusionOk="0" fill="none" h="668" w="4271">
                  <a:moveTo>
                    <a:pt x="4270" y="0"/>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1884025" y="3813175"/>
              <a:ext cx="65075" cy="55900"/>
            </a:xfrm>
            <a:custGeom>
              <a:rect b="b" l="l" r="r" t="t"/>
              <a:pathLst>
                <a:path extrusionOk="0" fill="none" h="2236" w="2603">
                  <a:moveTo>
                    <a:pt x="2068" y="1702"/>
                  </a:moveTo>
                  <a:cubicBezTo>
                    <a:pt x="2602" y="968"/>
                    <a:pt x="2002" y="0"/>
                    <a:pt x="1134" y="134"/>
                  </a:cubicBezTo>
                  <a:cubicBezTo>
                    <a:pt x="267" y="267"/>
                    <a:pt x="0" y="1401"/>
                    <a:pt x="701" y="1902"/>
                  </a:cubicBezTo>
                  <a:cubicBezTo>
                    <a:pt x="1134" y="2235"/>
                    <a:pt x="1768" y="2135"/>
                    <a:pt x="2068" y="17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1896525" y="3708925"/>
              <a:ext cx="16700" cy="106775"/>
            </a:xfrm>
            <a:custGeom>
              <a:rect b="b" l="l" r="r" t="t"/>
              <a:pathLst>
                <a:path extrusionOk="0" fill="none" h="4271" w="668">
                  <a:moveTo>
                    <a:pt x="1" y="1"/>
                  </a:moveTo>
                  <a:lnTo>
                    <a:pt x="668"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1943225" y="3730625"/>
              <a:ext cx="65900" cy="55875"/>
            </a:xfrm>
            <a:custGeom>
              <a:rect b="b" l="l" r="r" t="t"/>
              <a:pathLst>
                <a:path extrusionOk="0" fill="none" h="2235" w="2636">
                  <a:moveTo>
                    <a:pt x="2102" y="1701"/>
                  </a:moveTo>
                  <a:cubicBezTo>
                    <a:pt x="2636" y="1001"/>
                    <a:pt x="2035" y="0"/>
                    <a:pt x="1168" y="133"/>
                  </a:cubicBezTo>
                  <a:cubicBezTo>
                    <a:pt x="267" y="267"/>
                    <a:pt x="1" y="1401"/>
                    <a:pt x="734" y="1935"/>
                  </a:cubicBezTo>
                  <a:cubicBezTo>
                    <a:pt x="1168" y="2235"/>
                    <a:pt x="1802" y="2135"/>
                    <a:pt x="2102"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1956575" y="3626375"/>
              <a:ext cx="16700" cy="106775"/>
            </a:xfrm>
            <a:custGeom>
              <a:rect b="b" l="l" r="r" t="t"/>
              <a:pathLst>
                <a:path extrusionOk="0" fill="none" h="4271" w="668">
                  <a:moveTo>
                    <a:pt x="0" y="0"/>
                  </a:moveTo>
                  <a:lnTo>
                    <a:pt x="667"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2044125" y="3574675"/>
              <a:ext cx="170975" cy="235175"/>
            </a:xfrm>
            <a:custGeom>
              <a:rect b="b" l="l" r="r" t="t"/>
              <a:pathLst>
                <a:path extrusionOk="0" fill="none" h="9407" w="6839">
                  <a:moveTo>
                    <a:pt x="6839" y="9407"/>
                  </a:moveTo>
                  <a:lnTo>
                    <a:pt x="1"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2189225" y="3798150"/>
              <a:ext cx="86775" cy="74250"/>
            </a:xfrm>
            <a:custGeom>
              <a:rect b="b" l="l" r="r" t="t"/>
              <a:pathLst>
                <a:path extrusionOk="0" fill="none" h="2970" w="3471">
                  <a:moveTo>
                    <a:pt x="701" y="2269"/>
                  </a:moveTo>
                  <a:cubicBezTo>
                    <a:pt x="1" y="1302"/>
                    <a:pt x="801" y="1"/>
                    <a:pt x="1969" y="168"/>
                  </a:cubicBezTo>
                  <a:cubicBezTo>
                    <a:pt x="3136" y="368"/>
                    <a:pt x="3470" y="1869"/>
                    <a:pt x="2536" y="2536"/>
                  </a:cubicBezTo>
                  <a:cubicBezTo>
                    <a:pt x="1936" y="2970"/>
                    <a:pt x="1135" y="2836"/>
                    <a:pt x="701"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2088325" y="3812350"/>
              <a:ext cx="65900" cy="56725"/>
            </a:xfrm>
            <a:custGeom>
              <a:rect b="b" l="l" r="r" t="t"/>
              <a:pathLst>
                <a:path extrusionOk="0" fill="none" h="2269" w="2636">
                  <a:moveTo>
                    <a:pt x="534" y="1735"/>
                  </a:moveTo>
                  <a:cubicBezTo>
                    <a:pt x="1" y="1001"/>
                    <a:pt x="601" y="0"/>
                    <a:pt x="1468" y="167"/>
                  </a:cubicBezTo>
                  <a:cubicBezTo>
                    <a:pt x="2336" y="300"/>
                    <a:pt x="2636" y="1401"/>
                    <a:pt x="1902" y="1935"/>
                  </a:cubicBezTo>
                  <a:cubicBezTo>
                    <a:pt x="1468" y="2268"/>
                    <a:pt x="835" y="2168"/>
                    <a:pt x="534" y="1735"/>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2124200" y="3708100"/>
              <a:ext cx="16700" cy="106775"/>
            </a:xfrm>
            <a:custGeom>
              <a:rect b="b" l="l" r="r" t="t"/>
              <a:pathLst>
                <a:path extrusionOk="0" fill="none" h="4271" w="668">
                  <a:moveTo>
                    <a:pt x="667" y="0"/>
                  </a:moveTo>
                  <a:lnTo>
                    <a:pt x="0"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2028275" y="3730625"/>
              <a:ext cx="65925" cy="55875"/>
            </a:xfrm>
            <a:custGeom>
              <a:rect b="b" l="l" r="r" t="t"/>
              <a:pathLst>
                <a:path extrusionOk="0" fill="none" h="2235" w="2637">
                  <a:moveTo>
                    <a:pt x="535" y="1701"/>
                  </a:moveTo>
                  <a:cubicBezTo>
                    <a:pt x="1" y="967"/>
                    <a:pt x="635" y="0"/>
                    <a:pt x="1502" y="133"/>
                  </a:cubicBezTo>
                  <a:cubicBezTo>
                    <a:pt x="2369" y="267"/>
                    <a:pt x="2636" y="1401"/>
                    <a:pt x="1902" y="1935"/>
                  </a:cubicBezTo>
                  <a:cubicBezTo>
                    <a:pt x="1469" y="2235"/>
                    <a:pt x="835" y="2135"/>
                    <a:pt x="535"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2064150" y="3626375"/>
              <a:ext cx="17525" cy="105925"/>
            </a:xfrm>
            <a:custGeom>
              <a:rect b="b" l="l" r="r" t="t"/>
              <a:pathLst>
                <a:path extrusionOk="0" fill="none" h="4237" w="701">
                  <a:moveTo>
                    <a:pt x="701" y="0"/>
                  </a:moveTo>
                  <a:lnTo>
                    <a:pt x="0" y="4237"/>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2245100" y="3698100"/>
              <a:ext cx="55900" cy="65900"/>
            </a:xfrm>
            <a:custGeom>
              <a:rect b="b" l="l" r="r" t="t"/>
              <a:pathLst>
                <a:path extrusionOk="0" fill="none" h="2636" w="2236">
                  <a:moveTo>
                    <a:pt x="1902" y="734"/>
                  </a:moveTo>
                  <a:cubicBezTo>
                    <a:pt x="1402" y="0"/>
                    <a:pt x="268" y="267"/>
                    <a:pt x="134" y="1168"/>
                  </a:cubicBezTo>
                  <a:cubicBezTo>
                    <a:pt x="1" y="2035"/>
                    <a:pt x="968" y="2635"/>
                    <a:pt x="1702" y="2102"/>
                  </a:cubicBezTo>
                  <a:cubicBezTo>
                    <a:pt x="2136" y="1801"/>
                    <a:pt x="2236" y="1168"/>
                    <a:pt x="1902" y="7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2140875" y="3708925"/>
              <a:ext cx="106750" cy="16700"/>
            </a:xfrm>
            <a:custGeom>
              <a:rect b="b" l="l" r="r" t="t"/>
              <a:pathLst>
                <a:path extrusionOk="0" fill="none" h="668" w="4270">
                  <a:moveTo>
                    <a:pt x="0" y="1"/>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2184225" y="3616375"/>
              <a:ext cx="56750" cy="65050"/>
            </a:xfrm>
            <a:custGeom>
              <a:rect b="b" l="l" r="r" t="t"/>
              <a:pathLst>
                <a:path extrusionOk="0" fill="none" h="2602" w="2270">
                  <a:moveTo>
                    <a:pt x="1935" y="701"/>
                  </a:moveTo>
                  <a:cubicBezTo>
                    <a:pt x="1402" y="0"/>
                    <a:pt x="301" y="267"/>
                    <a:pt x="168" y="1134"/>
                  </a:cubicBezTo>
                  <a:cubicBezTo>
                    <a:pt x="1" y="2002"/>
                    <a:pt x="1001" y="2602"/>
                    <a:pt x="1735" y="2102"/>
                  </a:cubicBezTo>
                  <a:cubicBezTo>
                    <a:pt x="2169" y="1768"/>
                    <a:pt x="2269" y="1134"/>
                    <a:pt x="19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2080825" y="3626375"/>
              <a:ext cx="106775" cy="16700"/>
            </a:xfrm>
            <a:custGeom>
              <a:rect b="b" l="l" r="r" t="t"/>
              <a:pathLst>
                <a:path extrusionOk="0" fill="none" h="668" w="4271">
                  <a:moveTo>
                    <a:pt x="0" y="0"/>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2058300" y="3437075"/>
              <a:ext cx="277725" cy="90075"/>
            </a:xfrm>
            <a:custGeom>
              <a:rect b="b" l="l" r="r" t="t"/>
              <a:pathLst>
                <a:path extrusionOk="0" fill="none" h="3603" w="11109">
                  <a:moveTo>
                    <a:pt x="11109" y="0"/>
                  </a:moveTo>
                  <a:lnTo>
                    <a:pt x="1"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2322675" y="3387025"/>
              <a:ext cx="79225" cy="80925"/>
            </a:xfrm>
            <a:custGeom>
              <a:rect b="b" l="l" r="r" t="t"/>
              <a:pathLst>
                <a:path extrusionOk="0" fill="none" h="3237" w="3169">
                  <a:moveTo>
                    <a:pt x="2102" y="2903"/>
                  </a:moveTo>
                  <a:cubicBezTo>
                    <a:pt x="1001" y="3236"/>
                    <a:pt x="0" y="2102"/>
                    <a:pt x="534" y="1035"/>
                  </a:cubicBezTo>
                  <a:cubicBezTo>
                    <a:pt x="1034" y="1"/>
                    <a:pt x="2569" y="101"/>
                    <a:pt x="2935" y="1235"/>
                  </a:cubicBezTo>
                  <a:cubicBezTo>
                    <a:pt x="3169" y="1902"/>
                    <a:pt x="2802" y="2669"/>
                    <a:pt x="2102" y="2903"/>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2304325" y="3504625"/>
              <a:ext cx="59225" cy="60900"/>
            </a:xfrm>
            <a:custGeom>
              <a:rect b="b" l="l" r="r" t="t"/>
              <a:pathLst>
                <a:path extrusionOk="0" fill="none" h="2436" w="2369">
                  <a:moveTo>
                    <a:pt x="1568" y="2168"/>
                  </a:moveTo>
                  <a:cubicBezTo>
                    <a:pt x="734" y="2435"/>
                    <a:pt x="0" y="1568"/>
                    <a:pt x="400" y="801"/>
                  </a:cubicBezTo>
                  <a:cubicBezTo>
                    <a:pt x="801" y="0"/>
                    <a:pt x="1935" y="100"/>
                    <a:pt x="2202" y="934"/>
                  </a:cubicBezTo>
                  <a:cubicBezTo>
                    <a:pt x="2369" y="1435"/>
                    <a:pt x="2102" y="2002"/>
                    <a:pt x="1568" y="2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2215925" y="3476275"/>
              <a:ext cx="96750" cy="48375"/>
            </a:xfrm>
            <a:custGeom>
              <a:rect b="b" l="l" r="r" t="t"/>
              <a:pathLst>
                <a:path extrusionOk="0" fill="none" h="1935" w="3870">
                  <a:moveTo>
                    <a:pt x="0" y="0"/>
                  </a:moveTo>
                  <a:lnTo>
                    <a:pt x="387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2206750" y="3536300"/>
              <a:ext cx="60075" cy="60900"/>
            </a:xfrm>
            <a:custGeom>
              <a:rect b="b" l="l" r="r" t="t"/>
              <a:pathLst>
                <a:path extrusionOk="0" fill="none" h="2436" w="2403">
                  <a:moveTo>
                    <a:pt x="1602" y="2169"/>
                  </a:moveTo>
                  <a:cubicBezTo>
                    <a:pt x="768" y="2436"/>
                    <a:pt x="0" y="1569"/>
                    <a:pt x="401" y="768"/>
                  </a:cubicBezTo>
                  <a:cubicBezTo>
                    <a:pt x="801" y="1"/>
                    <a:pt x="1968" y="67"/>
                    <a:pt x="2235" y="935"/>
                  </a:cubicBezTo>
                  <a:cubicBezTo>
                    <a:pt x="2402" y="1435"/>
                    <a:pt x="2135" y="2002"/>
                    <a:pt x="1602" y="21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2119175" y="3507125"/>
              <a:ext cx="96775" cy="49225"/>
            </a:xfrm>
            <a:custGeom>
              <a:rect b="b" l="l" r="r" t="t"/>
              <a:pathLst>
                <a:path extrusionOk="0" fill="none" h="1969" w="3871">
                  <a:moveTo>
                    <a:pt x="1" y="0"/>
                  </a:moveTo>
                  <a:lnTo>
                    <a:pt x="3870"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2247600" y="3329500"/>
              <a:ext cx="60900" cy="60050"/>
            </a:xfrm>
            <a:custGeom>
              <a:rect b="b" l="l" r="r" t="t"/>
              <a:pathLst>
                <a:path extrusionOk="0" fill="none" h="2402" w="2436">
                  <a:moveTo>
                    <a:pt x="935" y="200"/>
                  </a:moveTo>
                  <a:cubicBezTo>
                    <a:pt x="101" y="467"/>
                    <a:pt x="1" y="1601"/>
                    <a:pt x="768" y="2002"/>
                  </a:cubicBezTo>
                  <a:cubicBezTo>
                    <a:pt x="1569" y="2402"/>
                    <a:pt x="2436" y="1668"/>
                    <a:pt x="2169" y="834"/>
                  </a:cubicBezTo>
                  <a:cubicBezTo>
                    <a:pt x="2002" y="300"/>
                    <a:pt x="1435" y="0"/>
                    <a:pt x="9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2215925" y="3380350"/>
              <a:ext cx="49225" cy="95950"/>
            </a:xfrm>
            <a:custGeom>
              <a:rect b="b" l="l" r="r" t="t"/>
              <a:pathLst>
                <a:path extrusionOk="0" fill="none" h="3838" w="1969">
                  <a:moveTo>
                    <a:pt x="0" y="3837"/>
                  </a:moveTo>
                  <a:lnTo>
                    <a:pt x="196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2150050" y="3361175"/>
              <a:ext cx="61725" cy="60075"/>
            </a:xfrm>
            <a:custGeom>
              <a:rect b="b" l="l" r="r" t="t"/>
              <a:pathLst>
                <a:path extrusionOk="0" fill="none" h="2403" w="2469">
                  <a:moveTo>
                    <a:pt x="934" y="168"/>
                  </a:moveTo>
                  <a:cubicBezTo>
                    <a:pt x="100" y="434"/>
                    <a:pt x="0" y="1602"/>
                    <a:pt x="801" y="2002"/>
                  </a:cubicBezTo>
                  <a:cubicBezTo>
                    <a:pt x="1601" y="2402"/>
                    <a:pt x="2469" y="1635"/>
                    <a:pt x="2202" y="801"/>
                  </a:cubicBezTo>
                  <a:cubicBezTo>
                    <a:pt x="2035" y="268"/>
                    <a:pt x="1468" y="1"/>
                    <a:pt x="934"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2119175" y="3411225"/>
              <a:ext cx="49225" cy="96750"/>
            </a:xfrm>
            <a:custGeom>
              <a:rect b="b" l="l" r="r" t="t"/>
              <a:pathLst>
                <a:path extrusionOk="0" fill="none" h="3870" w="1969">
                  <a:moveTo>
                    <a:pt x="1" y="3870"/>
                  </a:moveTo>
                  <a:lnTo>
                    <a:pt x="1969"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1961575" y="3483775"/>
              <a:ext cx="99250" cy="99250"/>
            </a:xfrm>
            <a:custGeom>
              <a:rect b="b" l="l" r="r" t="t"/>
              <a:pathLst>
                <a:path extrusionOk="0" fill="none" h="3970" w="3970">
                  <a:moveTo>
                    <a:pt x="3970" y="2269"/>
                  </a:moveTo>
                  <a:cubicBezTo>
                    <a:pt x="3970" y="767"/>
                    <a:pt x="2135" y="0"/>
                    <a:pt x="1068" y="1068"/>
                  </a:cubicBezTo>
                  <a:cubicBezTo>
                    <a:pt x="0" y="2135"/>
                    <a:pt x="768" y="3970"/>
                    <a:pt x="2269" y="3970"/>
                  </a:cubicBezTo>
                  <a:cubicBezTo>
                    <a:pt x="3203" y="3970"/>
                    <a:pt x="3970" y="3203"/>
                    <a:pt x="3970"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477" name="Shape 477"/>
        <p:cNvGrpSpPr/>
        <p:nvPr/>
      </p:nvGrpSpPr>
      <p:grpSpPr>
        <a:xfrm>
          <a:off x="0" y="0"/>
          <a:ext cx="0" cy="0"/>
          <a:chOff x="0" y="0"/>
          <a:chExt cx="0" cy="0"/>
        </a:xfrm>
      </p:grpSpPr>
      <p:pic>
        <p:nvPicPr>
          <p:cNvPr id="478" name="Google Shape;478;p25"/>
          <p:cNvPicPr preferRelativeResize="0"/>
          <p:nvPr/>
        </p:nvPicPr>
        <p:blipFill rotWithShape="1">
          <a:blip r:embed="rId2">
            <a:alphaModFix amt="28000"/>
          </a:blip>
          <a:srcRect b="16693" l="606" r="1632" t="4305"/>
          <a:stretch/>
        </p:blipFill>
        <p:spPr>
          <a:xfrm>
            <a:off x="0" y="0"/>
            <a:ext cx="9144000" cy="5143501"/>
          </a:xfrm>
          <a:prstGeom prst="rect">
            <a:avLst/>
          </a:prstGeom>
          <a:noFill/>
          <a:ln>
            <a:noFill/>
          </a:ln>
        </p:spPr>
      </p:pic>
      <p:sp>
        <p:nvSpPr>
          <p:cNvPr id="479" name="Google Shape;479;p25"/>
          <p:cNvSpPr/>
          <p:nvPr/>
        </p:nvSpPr>
        <p:spPr>
          <a:xfrm rot="8354016">
            <a:off x="6255686" y="-2170916"/>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rot="-2446069">
            <a:off x="-1478408" y="-1021485"/>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rot="-2446069">
            <a:off x="2289204" y="3747480"/>
            <a:ext cx="4366340" cy="4505675"/>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rot="-2446133">
            <a:off x="532402" y="-1382452"/>
            <a:ext cx="2469796" cy="2548510"/>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txBox="1"/>
          <p:nvPr>
            <p:ph type="title"/>
          </p:nvPr>
        </p:nvSpPr>
        <p:spPr>
          <a:xfrm>
            <a:off x="828624" y="17685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84" name="Google Shape;484;p25"/>
          <p:cNvSpPr txBox="1"/>
          <p:nvPr>
            <p:ph idx="1" type="subTitle"/>
          </p:nvPr>
        </p:nvSpPr>
        <p:spPr>
          <a:xfrm>
            <a:off x="828624" y="22693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85" name="Google Shape;485;p25"/>
          <p:cNvSpPr txBox="1"/>
          <p:nvPr>
            <p:ph idx="2" type="title"/>
          </p:nvPr>
        </p:nvSpPr>
        <p:spPr>
          <a:xfrm>
            <a:off x="3442650" y="17685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86" name="Google Shape;486;p25"/>
          <p:cNvSpPr txBox="1"/>
          <p:nvPr>
            <p:ph idx="3" type="subTitle"/>
          </p:nvPr>
        </p:nvSpPr>
        <p:spPr>
          <a:xfrm>
            <a:off x="3442650" y="22693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87" name="Google Shape;487;p25"/>
          <p:cNvSpPr txBox="1"/>
          <p:nvPr>
            <p:ph idx="4" type="title"/>
          </p:nvPr>
        </p:nvSpPr>
        <p:spPr>
          <a:xfrm>
            <a:off x="828624" y="35829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88" name="Google Shape;488;p25"/>
          <p:cNvSpPr txBox="1"/>
          <p:nvPr>
            <p:ph idx="5" type="subTitle"/>
          </p:nvPr>
        </p:nvSpPr>
        <p:spPr>
          <a:xfrm>
            <a:off x="828624" y="40837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89" name="Google Shape;489;p25"/>
          <p:cNvSpPr txBox="1"/>
          <p:nvPr>
            <p:ph idx="6" type="title"/>
          </p:nvPr>
        </p:nvSpPr>
        <p:spPr>
          <a:xfrm>
            <a:off x="3442650" y="35829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90" name="Google Shape;490;p25"/>
          <p:cNvSpPr txBox="1"/>
          <p:nvPr>
            <p:ph idx="7" type="subTitle"/>
          </p:nvPr>
        </p:nvSpPr>
        <p:spPr>
          <a:xfrm>
            <a:off x="3442650" y="40837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91" name="Google Shape;491;p25"/>
          <p:cNvSpPr txBox="1"/>
          <p:nvPr>
            <p:ph idx="8" type="title"/>
          </p:nvPr>
        </p:nvSpPr>
        <p:spPr>
          <a:xfrm>
            <a:off x="6056676" y="17685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92" name="Google Shape;492;p25"/>
          <p:cNvSpPr txBox="1"/>
          <p:nvPr>
            <p:ph idx="9" type="subTitle"/>
          </p:nvPr>
        </p:nvSpPr>
        <p:spPr>
          <a:xfrm>
            <a:off x="6056676" y="22693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93" name="Google Shape;493;p25"/>
          <p:cNvSpPr txBox="1"/>
          <p:nvPr>
            <p:ph idx="13" type="title"/>
          </p:nvPr>
        </p:nvSpPr>
        <p:spPr>
          <a:xfrm>
            <a:off x="6056676" y="3582975"/>
            <a:ext cx="225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494" name="Google Shape;494;p25"/>
          <p:cNvSpPr txBox="1"/>
          <p:nvPr>
            <p:ph idx="14" type="subTitle"/>
          </p:nvPr>
        </p:nvSpPr>
        <p:spPr>
          <a:xfrm>
            <a:off x="6056676" y="4083775"/>
            <a:ext cx="225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95" name="Google Shape;495;p25"/>
          <p:cNvSpPr txBox="1"/>
          <p:nvPr>
            <p:ph idx="15"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496" name="Google Shape;496;p25"/>
          <p:cNvGrpSpPr/>
          <p:nvPr/>
        </p:nvGrpSpPr>
        <p:grpSpPr>
          <a:xfrm flipH="1">
            <a:off x="8388319" y="-64581"/>
            <a:ext cx="575400" cy="4814815"/>
            <a:chOff x="8158981" y="-76581"/>
            <a:chExt cx="575400" cy="4814815"/>
          </a:xfrm>
        </p:grpSpPr>
        <p:sp>
          <p:nvSpPr>
            <p:cNvPr id="497" name="Google Shape;497;p25"/>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25"/>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499" name="Google Shape;499;p25"/>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5"/>
          <p:cNvGrpSpPr/>
          <p:nvPr/>
        </p:nvGrpSpPr>
        <p:grpSpPr>
          <a:xfrm flipH="1" rot="10800000">
            <a:off x="180281" y="411560"/>
            <a:ext cx="575400" cy="4814815"/>
            <a:chOff x="8158981" y="-76581"/>
            <a:chExt cx="575400" cy="4814815"/>
          </a:xfrm>
        </p:grpSpPr>
        <p:sp>
          <p:nvSpPr>
            <p:cNvPr id="501" name="Google Shape;501;p25"/>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p25"/>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503" name="Google Shape;503;p25"/>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504" name="Shape 504"/>
        <p:cNvGrpSpPr/>
        <p:nvPr/>
      </p:nvGrpSpPr>
      <p:grpSpPr>
        <a:xfrm>
          <a:off x="0" y="0"/>
          <a:ext cx="0" cy="0"/>
          <a:chOff x="0" y="0"/>
          <a:chExt cx="0" cy="0"/>
        </a:xfrm>
      </p:grpSpPr>
      <p:pic>
        <p:nvPicPr>
          <p:cNvPr id="505" name="Google Shape;505;p26"/>
          <p:cNvPicPr preferRelativeResize="0"/>
          <p:nvPr/>
        </p:nvPicPr>
        <p:blipFill>
          <a:blip r:embed="rId2">
            <a:alphaModFix amt="29000"/>
          </a:blip>
          <a:stretch>
            <a:fillRect/>
          </a:stretch>
        </p:blipFill>
        <p:spPr>
          <a:xfrm rot="10800000">
            <a:off x="-1" y="0"/>
            <a:ext cx="9144003" cy="5143501"/>
          </a:xfrm>
          <a:prstGeom prst="rect">
            <a:avLst/>
          </a:prstGeom>
          <a:noFill/>
          <a:ln>
            <a:noFill/>
          </a:ln>
        </p:spPr>
      </p:pic>
      <p:sp>
        <p:nvSpPr>
          <p:cNvPr id="506" name="Google Shape;506;p26"/>
          <p:cNvSpPr/>
          <p:nvPr/>
        </p:nvSpPr>
        <p:spPr>
          <a:xfrm flipH="1" rot="-8354016">
            <a:off x="-1821187" y="248143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flipH="1" rot="-8354106">
            <a:off x="599460" y="2186053"/>
            <a:ext cx="2780583" cy="2869058"/>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flipH="1" rot="-8354016">
            <a:off x="2154363" y="-1939141"/>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flipH="1" rot="-8353931">
            <a:off x="6982217" y="3343867"/>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26"/>
          <p:cNvGrpSpPr/>
          <p:nvPr/>
        </p:nvGrpSpPr>
        <p:grpSpPr>
          <a:xfrm flipH="1" rot="10800000">
            <a:off x="180281" y="430119"/>
            <a:ext cx="575400" cy="4782715"/>
            <a:chOff x="8158981" y="-44481"/>
            <a:chExt cx="575400" cy="4782715"/>
          </a:xfrm>
        </p:grpSpPr>
        <p:sp>
          <p:nvSpPr>
            <p:cNvPr id="511" name="Google Shape;511;p26"/>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26"/>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513" name="Google Shape;513;p26"/>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26"/>
          <p:cNvSpPr txBox="1"/>
          <p:nvPr>
            <p:ph type="ctrTitle"/>
          </p:nvPr>
        </p:nvSpPr>
        <p:spPr>
          <a:xfrm>
            <a:off x="3936225" y="539500"/>
            <a:ext cx="4353000" cy="89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solidFill>
                  <a:schemeClr val="lt1"/>
                </a:solidFill>
                <a:latin typeface="Russo One"/>
                <a:ea typeface="Russo One"/>
                <a:cs typeface="Russo One"/>
                <a:sym typeface="Russo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5" name="Google Shape;515;p26"/>
          <p:cNvSpPr txBox="1"/>
          <p:nvPr>
            <p:ph idx="1" type="subTitle"/>
          </p:nvPr>
        </p:nvSpPr>
        <p:spPr>
          <a:xfrm>
            <a:off x="3936227" y="1471346"/>
            <a:ext cx="4353000" cy="143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solidFill>
                  <a:schemeClr val="lt1"/>
                </a:solidFill>
                <a:latin typeface="Courier Prime"/>
                <a:ea typeface="Courier Prime"/>
                <a:cs typeface="Courier Prime"/>
                <a:sym typeface="Courier Prim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6" name="Google Shape;516;p26"/>
          <p:cNvSpPr txBox="1"/>
          <p:nvPr/>
        </p:nvSpPr>
        <p:spPr>
          <a:xfrm>
            <a:off x="3936227" y="3190450"/>
            <a:ext cx="43530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lt1"/>
                </a:solidFill>
                <a:latin typeface="Courier Prime"/>
                <a:ea typeface="Courier Prime"/>
                <a:cs typeface="Courier Prime"/>
                <a:sym typeface="Courier Prime"/>
              </a:rPr>
              <a:t>CREDITS: This presentation template was created by </a:t>
            </a:r>
            <a:r>
              <a:rPr b="1" lang="en" sz="1200">
                <a:solidFill>
                  <a:schemeClr val="lt1"/>
                </a:solidFill>
                <a:uFill>
                  <a:noFill/>
                </a:uFill>
                <a:latin typeface="Courier Prime"/>
                <a:ea typeface="Courier Prime"/>
                <a:cs typeface="Courier Prime"/>
                <a:sym typeface="Courier Prime"/>
                <a:hlinkClick r:id="rId3">
                  <a:extLst>
                    <a:ext uri="{A12FA001-AC4F-418D-AE19-62706E023703}">
                      <ahyp:hlinkClr val="tx"/>
                    </a:ext>
                  </a:extLst>
                </a:hlinkClick>
              </a:rPr>
              <a:t>Slidesgo</a:t>
            </a:r>
            <a:r>
              <a:rPr lang="en" sz="1200">
                <a:solidFill>
                  <a:schemeClr val="lt1"/>
                </a:solidFill>
                <a:latin typeface="Courier Prime"/>
                <a:ea typeface="Courier Prime"/>
                <a:cs typeface="Courier Prime"/>
                <a:sym typeface="Courier Prime"/>
              </a:rPr>
              <a:t>, including icons by </a:t>
            </a:r>
            <a:r>
              <a:rPr b="1" lang="en" sz="1200">
                <a:solidFill>
                  <a:schemeClr val="lt1"/>
                </a:solidFill>
                <a:uFill>
                  <a:noFill/>
                </a:uFill>
                <a:latin typeface="Courier Prime"/>
                <a:ea typeface="Courier Prime"/>
                <a:cs typeface="Courier Prime"/>
                <a:sym typeface="Courier Prime"/>
                <a:hlinkClick r:id="rId4">
                  <a:extLst>
                    <a:ext uri="{A12FA001-AC4F-418D-AE19-62706E023703}">
                      <ahyp:hlinkClr val="tx"/>
                    </a:ext>
                  </a:extLst>
                </a:hlinkClick>
              </a:rPr>
              <a:t>Flaticon</a:t>
            </a:r>
            <a:r>
              <a:rPr b="1" lang="en" sz="1200">
                <a:solidFill>
                  <a:schemeClr val="lt1"/>
                </a:solidFill>
                <a:latin typeface="Courier Prime"/>
                <a:ea typeface="Courier Prime"/>
                <a:cs typeface="Courier Prime"/>
                <a:sym typeface="Courier Prime"/>
              </a:rPr>
              <a:t> </a:t>
            </a:r>
            <a:r>
              <a:rPr lang="en" sz="1200">
                <a:solidFill>
                  <a:schemeClr val="lt1"/>
                </a:solidFill>
                <a:latin typeface="Courier Prime"/>
                <a:ea typeface="Courier Prime"/>
                <a:cs typeface="Courier Prime"/>
                <a:sym typeface="Courier Prime"/>
              </a:rPr>
              <a:t>and infographics &amp; images by </a:t>
            </a:r>
            <a:r>
              <a:rPr b="1" lang="en" sz="1200">
                <a:solidFill>
                  <a:schemeClr val="lt1"/>
                </a:solidFill>
                <a:uFill>
                  <a:noFill/>
                </a:uFill>
                <a:latin typeface="Courier Prime"/>
                <a:ea typeface="Courier Prime"/>
                <a:cs typeface="Courier Prime"/>
                <a:sym typeface="Courier Prime"/>
                <a:hlinkClick r:id="rId5">
                  <a:extLst>
                    <a:ext uri="{A12FA001-AC4F-418D-AE19-62706E023703}">
                      <ahyp:hlinkClr val="tx"/>
                    </a:ext>
                  </a:extLst>
                </a:hlinkClick>
              </a:rPr>
              <a:t>Freepik</a:t>
            </a:r>
            <a:endParaRPr b="1" sz="1200">
              <a:solidFill>
                <a:schemeClr val="lt1"/>
              </a:solidFill>
              <a:latin typeface="Courier Prime"/>
              <a:ea typeface="Courier Prime"/>
              <a:cs typeface="Courier Prime"/>
              <a:sym typeface="Courier Prim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17" name="Shape 517"/>
        <p:cNvGrpSpPr/>
        <p:nvPr/>
      </p:nvGrpSpPr>
      <p:grpSpPr>
        <a:xfrm>
          <a:off x="0" y="0"/>
          <a:ext cx="0" cy="0"/>
          <a:chOff x="0" y="0"/>
          <a:chExt cx="0" cy="0"/>
        </a:xfrm>
      </p:grpSpPr>
      <p:pic>
        <p:nvPicPr>
          <p:cNvPr id="518" name="Google Shape;518;p27"/>
          <p:cNvPicPr preferRelativeResize="0"/>
          <p:nvPr/>
        </p:nvPicPr>
        <p:blipFill rotWithShape="1">
          <a:blip r:embed="rId2">
            <a:alphaModFix amt="28000"/>
          </a:blip>
          <a:srcRect b="0" l="9599" r="9" t="9608"/>
          <a:stretch/>
        </p:blipFill>
        <p:spPr>
          <a:xfrm>
            <a:off x="0" y="0"/>
            <a:ext cx="9144000" cy="5143501"/>
          </a:xfrm>
          <a:prstGeom prst="rect">
            <a:avLst/>
          </a:prstGeom>
          <a:noFill/>
          <a:ln>
            <a:noFill/>
          </a:ln>
        </p:spPr>
      </p:pic>
      <p:sp>
        <p:nvSpPr>
          <p:cNvPr id="519" name="Google Shape;519;p27"/>
          <p:cNvSpPr/>
          <p:nvPr/>
        </p:nvSpPr>
        <p:spPr>
          <a:xfrm flipH="1" rot="-4111782">
            <a:off x="-2697661" y="-1405594"/>
            <a:ext cx="4810407" cy="4963552"/>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flipH="1" rot="-4112026">
            <a:off x="49159" y="524789"/>
            <a:ext cx="2780687" cy="2869151"/>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flipH="1" rot="-8353964">
            <a:off x="1536185" y="2313070"/>
            <a:ext cx="5391829" cy="5563704"/>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flipH="1" rot="-8353931">
            <a:off x="6601217" y="-961433"/>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7"/>
          <p:cNvGrpSpPr/>
          <p:nvPr/>
        </p:nvGrpSpPr>
        <p:grpSpPr>
          <a:xfrm rot="10800000">
            <a:off x="8388319" y="411560"/>
            <a:ext cx="575400" cy="4814815"/>
            <a:chOff x="8158981" y="-76581"/>
            <a:chExt cx="575400" cy="4814815"/>
          </a:xfrm>
        </p:grpSpPr>
        <p:sp>
          <p:nvSpPr>
            <p:cNvPr id="524" name="Google Shape;524;p27"/>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27"/>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526" name="Google Shape;526;p27"/>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7"/>
          <p:cNvGrpSpPr/>
          <p:nvPr/>
        </p:nvGrpSpPr>
        <p:grpSpPr>
          <a:xfrm flipH="1" rot="10800000">
            <a:off x="180281" y="430119"/>
            <a:ext cx="575400" cy="4782715"/>
            <a:chOff x="8158981" y="-44481"/>
            <a:chExt cx="575400" cy="4782715"/>
          </a:xfrm>
        </p:grpSpPr>
        <p:sp>
          <p:nvSpPr>
            <p:cNvPr id="528" name="Google Shape;528;p27"/>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27"/>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530" name="Google Shape;530;p27"/>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31" name="Shape 531"/>
        <p:cNvGrpSpPr/>
        <p:nvPr/>
      </p:nvGrpSpPr>
      <p:grpSpPr>
        <a:xfrm>
          <a:off x="0" y="0"/>
          <a:ext cx="0" cy="0"/>
          <a:chOff x="0" y="0"/>
          <a:chExt cx="0" cy="0"/>
        </a:xfrm>
      </p:grpSpPr>
      <p:pic>
        <p:nvPicPr>
          <p:cNvPr id="532" name="Google Shape;532;p28"/>
          <p:cNvPicPr preferRelativeResize="0"/>
          <p:nvPr/>
        </p:nvPicPr>
        <p:blipFill rotWithShape="1">
          <a:blip r:embed="rId2">
            <a:alphaModFix amt="28000"/>
          </a:blip>
          <a:srcRect b="11030" l="24223" r="1244" t="14436"/>
          <a:stretch/>
        </p:blipFill>
        <p:spPr>
          <a:xfrm>
            <a:off x="0" y="0"/>
            <a:ext cx="9144000" cy="5143501"/>
          </a:xfrm>
          <a:prstGeom prst="rect">
            <a:avLst/>
          </a:prstGeom>
          <a:noFill/>
          <a:ln>
            <a:noFill/>
          </a:ln>
        </p:spPr>
      </p:pic>
      <p:sp>
        <p:nvSpPr>
          <p:cNvPr id="533" name="Google Shape;533;p28"/>
          <p:cNvSpPr/>
          <p:nvPr/>
        </p:nvSpPr>
        <p:spPr>
          <a:xfrm flipH="1" rot="-4111782">
            <a:off x="6027014" y="-1285069"/>
            <a:ext cx="4810407" cy="4963552"/>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flipH="1" rot="-4112026">
            <a:off x="1337859" y="2270864"/>
            <a:ext cx="2780687" cy="2869151"/>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flipH="1" rot="-8353964">
            <a:off x="-2388115" y="2084470"/>
            <a:ext cx="5391829" cy="5563704"/>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flipH="1" rot="-8353931">
            <a:off x="4539742" y="-1875833"/>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8"/>
          <p:cNvGrpSpPr/>
          <p:nvPr/>
        </p:nvGrpSpPr>
        <p:grpSpPr>
          <a:xfrm flipH="1">
            <a:off x="8388319" y="-64581"/>
            <a:ext cx="575400" cy="4814815"/>
            <a:chOff x="8158981" y="-76581"/>
            <a:chExt cx="575400" cy="4814815"/>
          </a:xfrm>
        </p:grpSpPr>
        <p:sp>
          <p:nvSpPr>
            <p:cNvPr id="538" name="Google Shape;538;p28"/>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28"/>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540" name="Google Shape;540;p28"/>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CUSTOM_9_1_1">
    <p:spTree>
      <p:nvGrpSpPr>
        <p:cNvPr id="541" name="Shape 541"/>
        <p:cNvGrpSpPr/>
        <p:nvPr/>
      </p:nvGrpSpPr>
      <p:grpSpPr>
        <a:xfrm>
          <a:off x="0" y="0"/>
          <a:ext cx="0" cy="0"/>
          <a:chOff x="0" y="0"/>
          <a:chExt cx="0" cy="0"/>
        </a:xfrm>
      </p:grpSpPr>
      <p:pic>
        <p:nvPicPr>
          <p:cNvPr id="542" name="Google Shape;542;p29"/>
          <p:cNvPicPr preferRelativeResize="0"/>
          <p:nvPr/>
        </p:nvPicPr>
        <p:blipFill rotWithShape="1">
          <a:blip r:embed="rId2">
            <a:alphaModFix amt="28000"/>
          </a:blip>
          <a:srcRect b="11030" l="24223" r="1244" t="14436"/>
          <a:stretch/>
        </p:blipFill>
        <p:spPr>
          <a:xfrm rot="10800000">
            <a:off x="0" y="0"/>
            <a:ext cx="9144000" cy="5143501"/>
          </a:xfrm>
          <a:prstGeom prst="rect">
            <a:avLst/>
          </a:prstGeom>
          <a:noFill/>
          <a:ln>
            <a:noFill/>
          </a:ln>
        </p:spPr>
      </p:pic>
      <p:sp>
        <p:nvSpPr>
          <p:cNvPr id="543" name="Google Shape;543;p29"/>
          <p:cNvSpPr/>
          <p:nvPr/>
        </p:nvSpPr>
        <p:spPr>
          <a:xfrm flipH="1" rot="-4111782">
            <a:off x="-451611" y="2982131"/>
            <a:ext cx="4810407" cy="4963552"/>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flipH="1" rot="-8353954">
            <a:off x="3376509" y="-3078121"/>
            <a:ext cx="5621983" cy="5801081"/>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flipH="1" rot="-8353931">
            <a:off x="-1727983" y="1184167"/>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9"/>
          <p:cNvGrpSpPr/>
          <p:nvPr/>
        </p:nvGrpSpPr>
        <p:grpSpPr>
          <a:xfrm>
            <a:off x="180281" y="-59140"/>
            <a:ext cx="575400" cy="4782715"/>
            <a:chOff x="8158981" y="-44481"/>
            <a:chExt cx="575400" cy="4782715"/>
          </a:xfrm>
        </p:grpSpPr>
        <p:sp>
          <p:nvSpPr>
            <p:cNvPr id="547" name="Google Shape;547;p29"/>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29"/>
            <p:cNvCxnSpPr/>
            <p:nvPr/>
          </p:nvCxnSpPr>
          <p:spPr>
            <a:xfrm rot="10800000">
              <a:off x="8446681" y="-44481"/>
              <a:ext cx="0" cy="3127500"/>
            </a:xfrm>
            <a:prstGeom prst="straightConnector1">
              <a:avLst/>
            </a:prstGeom>
            <a:noFill/>
            <a:ln cap="flat" cmpd="sng" w="9525">
              <a:solidFill>
                <a:schemeClr val="lt1"/>
              </a:solidFill>
              <a:prstDash val="solid"/>
              <a:round/>
              <a:headEnd len="med" w="med" type="none"/>
              <a:tailEnd len="med" w="med" type="none"/>
            </a:ln>
          </p:spPr>
        </p:cxnSp>
        <p:sp>
          <p:nvSpPr>
            <p:cNvPr id="549" name="Google Shape;549;p29"/>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pic>
        <p:nvPicPr>
          <p:cNvPr id="38" name="Google Shape;38;p4"/>
          <p:cNvPicPr preferRelativeResize="0"/>
          <p:nvPr/>
        </p:nvPicPr>
        <p:blipFill rotWithShape="1">
          <a:blip r:embed="rId2">
            <a:alphaModFix amt="27000"/>
          </a:blip>
          <a:srcRect b="24402" l="25462" r="0" t="0"/>
          <a:stretch/>
        </p:blipFill>
        <p:spPr>
          <a:xfrm flipH="1" rot="10800000">
            <a:off x="0" y="-26475"/>
            <a:ext cx="9144003" cy="5216375"/>
          </a:xfrm>
          <a:prstGeom prst="rect">
            <a:avLst/>
          </a:prstGeom>
          <a:noFill/>
          <a:ln>
            <a:noFill/>
          </a:ln>
        </p:spPr>
      </p:pic>
      <p:sp>
        <p:nvSpPr>
          <p:cNvPr id="39" name="Google Shape;39;p4"/>
          <p:cNvSpPr/>
          <p:nvPr/>
        </p:nvSpPr>
        <p:spPr>
          <a:xfrm flipH="1" rot="-8354016">
            <a:off x="6141388" y="2293509"/>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rot="-8353822">
            <a:off x="5698822" y="1388748"/>
            <a:ext cx="2757805" cy="2845435"/>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flipH="1" rot="-8353931">
            <a:off x="3267467" y="-2021733"/>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rot="-8353830">
            <a:off x="6828331" y="-434364"/>
            <a:ext cx="3657789" cy="3774119"/>
          </a:xfrm>
          <a:prstGeom prst="ellipse">
            <a:avLst/>
          </a:prstGeom>
          <a:gradFill>
            <a:gsLst>
              <a:gs pos="0">
                <a:srgbClr val="FF4A4A">
                  <a:alpha val="54117"/>
                </a:srgbClr>
              </a:gs>
              <a:gs pos="25000">
                <a:srgbClr val="FF4A4A">
                  <a:alpha val="3098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4"/>
          <p:cNvGrpSpPr/>
          <p:nvPr/>
        </p:nvGrpSpPr>
        <p:grpSpPr>
          <a:xfrm>
            <a:off x="8388319" y="-59140"/>
            <a:ext cx="575400" cy="4786615"/>
            <a:chOff x="8158981" y="-48381"/>
            <a:chExt cx="575400" cy="4786615"/>
          </a:xfrm>
        </p:grpSpPr>
        <p:sp>
          <p:nvSpPr>
            <p:cNvPr id="44" name="Google Shape;44;p4"/>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4"/>
            <p:cNvCxnSpPr/>
            <p:nvPr/>
          </p:nvCxnSpPr>
          <p:spPr>
            <a:xfrm rot="10800000">
              <a:off x="8446681" y="-48381"/>
              <a:ext cx="0" cy="3131400"/>
            </a:xfrm>
            <a:prstGeom prst="straightConnector1">
              <a:avLst/>
            </a:prstGeom>
            <a:noFill/>
            <a:ln cap="flat" cmpd="sng" w="9525">
              <a:solidFill>
                <a:schemeClr val="lt1"/>
              </a:solidFill>
              <a:prstDash val="solid"/>
              <a:round/>
              <a:headEnd len="med" w="med" type="none"/>
              <a:tailEnd len="med" w="med" type="none"/>
            </a:ln>
          </p:spPr>
        </p:cxnSp>
        <p:sp>
          <p:nvSpPr>
            <p:cNvPr id="46" name="Google Shape;46;p4"/>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idx="1" type="body"/>
          </p:nvPr>
        </p:nvSpPr>
        <p:spPr>
          <a:xfrm>
            <a:off x="713225" y="1019125"/>
            <a:ext cx="7719000" cy="35847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4"/>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pic>
        <p:nvPicPr>
          <p:cNvPr id="50" name="Google Shape;50;p5"/>
          <p:cNvPicPr preferRelativeResize="0"/>
          <p:nvPr/>
        </p:nvPicPr>
        <p:blipFill rotWithShape="1">
          <a:blip r:embed="rId2">
            <a:alphaModFix amt="28000"/>
          </a:blip>
          <a:srcRect b="0" l="35959" r="17808" t="159"/>
          <a:stretch/>
        </p:blipFill>
        <p:spPr>
          <a:xfrm flipH="1" rot="5400000">
            <a:off x="2000249" y="-2000249"/>
            <a:ext cx="5143502" cy="9144000"/>
          </a:xfrm>
          <a:prstGeom prst="rect">
            <a:avLst/>
          </a:prstGeom>
          <a:noFill/>
          <a:ln>
            <a:noFill/>
          </a:ln>
        </p:spPr>
      </p:pic>
      <p:sp>
        <p:nvSpPr>
          <p:cNvPr id="51" name="Google Shape;51;p5"/>
          <p:cNvSpPr/>
          <p:nvPr/>
        </p:nvSpPr>
        <p:spPr>
          <a:xfrm rot="8353966">
            <a:off x="-625333" y="2154552"/>
            <a:ext cx="4089818" cy="422000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2446174">
            <a:off x="195784" y="494647"/>
            <a:ext cx="2936058" cy="3029870"/>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2446284">
            <a:off x="6273483" y="-1943493"/>
            <a:ext cx="4088094" cy="4218708"/>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5"/>
          <p:cNvGrpSpPr/>
          <p:nvPr/>
        </p:nvGrpSpPr>
        <p:grpSpPr>
          <a:xfrm rot="-2061114">
            <a:off x="7693988" y="-60264"/>
            <a:ext cx="1247070" cy="1190387"/>
            <a:chOff x="1631325" y="3143525"/>
            <a:chExt cx="770575" cy="735550"/>
          </a:xfrm>
        </p:grpSpPr>
        <p:sp>
          <p:nvSpPr>
            <p:cNvPr id="55" name="Google Shape;55;p5"/>
            <p:cNvSpPr/>
            <p:nvPr/>
          </p:nvSpPr>
          <p:spPr>
            <a:xfrm>
              <a:off x="2014100" y="3198575"/>
              <a:ext cx="25" cy="291900"/>
            </a:xfrm>
            <a:custGeom>
              <a:rect b="b" l="l" r="r" t="t"/>
              <a:pathLst>
                <a:path extrusionOk="0" fill="none" h="11676" w="1">
                  <a:moveTo>
                    <a:pt x="1" y="0"/>
                  </a:moveTo>
                  <a:lnTo>
                    <a:pt x="1" y="1167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974075" y="3143525"/>
              <a:ext cx="76750" cy="76750"/>
            </a:xfrm>
            <a:custGeom>
              <a:rect b="b" l="l" r="r" t="t"/>
              <a:pathLst>
                <a:path extrusionOk="0" fill="none" h="3070" w="3070">
                  <a:moveTo>
                    <a:pt x="3070" y="1301"/>
                  </a:moveTo>
                  <a:cubicBezTo>
                    <a:pt x="3070" y="2469"/>
                    <a:pt x="1669" y="3069"/>
                    <a:pt x="835" y="2235"/>
                  </a:cubicBezTo>
                  <a:cubicBezTo>
                    <a:pt x="1" y="1402"/>
                    <a:pt x="601" y="1"/>
                    <a:pt x="1769" y="1"/>
                  </a:cubicBezTo>
                  <a:cubicBezTo>
                    <a:pt x="2503" y="1"/>
                    <a:pt x="3070" y="568"/>
                    <a:pt x="3070" y="13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2078325" y="3211900"/>
              <a:ext cx="58400" cy="58400"/>
            </a:xfrm>
            <a:custGeom>
              <a:rect b="b" l="l" r="r" t="t"/>
              <a:pathLst>
                <a:path extrusionOk="0" fill="none" h="2336" w="2336">
                  <a:moveTo>
                    <a:pt x="2335" y="1002"/>
                  </a:moveTo>
                  <a:cubicBezTo>
                    <a:pt x="2335" y="1902"/>
                    <a:pt x="1268" y="2336"/>
                    <a:pt x="634" y="1702"/>
                  </a:cubicBezTo>
                  <a:cubicBezTo>
                    <a:pt x="0" y="1068"/>
                    <a:pt x="467" y="1"/>
                    <a:pt x="1335" y="1"/>
                  </a:cubicBezTo>
                  <a:cubicBezTo>
                    <a:pt x="1902" y="1"/>
                    <a:pt x="2335" y="468"/>
                    <a:pt x="2335"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2018275" y="3256100"/>
              <a:ext cx="75925" cy="76750"/>
            </a:xfrm>
            <a:custGeom>
              <a:rect b="b" l="l" r="r" t="t"/>
              <a:pathLst>
                <a:path extrusionOk="0" fill="none" h="3070" w="3037">
                  <a:moveTo>
                    <a:pt x="1" y="3070"/>
                  </a:moveTo>
                  <a:lnTo>
                    <a:pt x="3036"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78325" y="3313650"/>
              <a:ext cx="58400" cy="58400"/>
            </a:xfrm>
            <a:custGeom>
              <a:rect b="b" l="l" r="r" t="t"/>
              <a:pathLst>
                <a:path extrusionOk="0" fill="none" h="2336" w="2336">
                  <a:moveTo>
                    <a:pt x="2335" y="1001"/>
                  </a:moveTo>
                  <a:cubicBezTo>
                    <a:pt x="2335" y="1902"/>
                    <a:pt x="1268" y="2335"/>
                    <a:pt x="634" y="1702"/>
                  </a:cubicBezTo>
                  <a:cubicBezTo>
                    <a:pt x="0" y="1101"/>
                    <a:pt x="467" y="0"/>
                    <a:pt x="1335" y="34"/>
                  </a:cubicBezTo>
                  <a:cubicBezTo>
                    <a:pt x="1902" y="34"/>
                    <a:pt x="2335" y="467"/>
                    <a:pt x="2335" y="10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018275" y="3357850"/>
              <a:ext cx="75925" cy="76750"/>
            </a:xfrm>
            <a:custGeom>
              <a:rect b="b" l="l" r="r" t="t"/>
              <a:pathLst>
                <a:path extrusionOk="0" fill="none" h="3070" w="3037">
                  <a:moveTo>
                    <a:pt x="1" y="3069"/>
                  </a:moveTo>
                  <a:lnTo>
                    <a:pt x="3036"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899850" y="3211900"/>
              <a:ext cx="58400" cy="58400"/>
            </a:xfrm>
            <a:custGeom>
              <a:rect b="b" l="l" r="r" t="t"/>
              <a:pathLst>
                <a:path extrusionOk="0" fill="none" h="2336" w="2336">
                  <a:moveTo>
                    <a:pt x="1" y="1002"/>
                  </a:moveTo>
                  <a:cubicBezTo>
                    <a:pt x="1" y="1902"/>
                    <a:pt x="1068" y="2336"/>
                    <a:pt x="1702" y="1702"/>
                  </a:cubicBezTo>
                  <a:cubicBezTo>
                    <a:pt x="2336" y="1068"/>
                    <a:pt x="1869" y="1"/>
                    <a:pt x="1002" y="1"/>
                  </a:cubicBezTo>
                  <a:cubicBezTo>
                    <a:pt x="435" y="1"/>
                    <a:pt x="1" y="468"/>
                    <a:pt x="1"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942400" y="3256100"/>
              <a:ext cx="75900" cy="76750"/>
            </a:xfrm>
            <a:custGeom>
              <a:rect b="b" l="l" r="r" t="t"/>
              <a:pathLst>
                <a:path extrusionOk="0" fill="none" h="3070" w="3036">
                  <a:moveTo>
                    <a:pt x="3036" y="3070"/>
                  </a:moveTo>
                  <a:lnTo>
                    <a:pt x="0"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899850" y="3314475"/>
              <a:ext cx="58400" cy="57575"/>
            </a:xfrm>
            <a:custGeom>
              <a:rect b="b" l="l" r="r" t="t"/>
              <a:pathLst>
                <a:path extrusionOk="0" fill="none" h="2303" w="2336">
                  <a:moveTo>
                    <a:pt x="1" y="968"/>
                  </a:moveTo>
                  <a:cubicBezTo>
                    <a:pt x="1" y="1869"/>
                    <a:pt x="1068" y="2302"/>
                    <a:pt x="1702" y="1669"/>
                  </a:cubicBezTo>
                  <a:cubicBezTo>
                    <a:pt x="2336" y="1068"/>
                    <a:pt x="1869" y="1"/>
                    <a:pt x="1002" y="1"/>
                  </a:cubicBezTo>
                  <a:cubicBezTo>
                    <a:pt x="468" y="1"/>
                    <a:pt x="1" y="434"/>
                    <a:pt x="1"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942400" y="3357850"/>
              <a:ext cx="75900" cy="76750"/>
            </a:xfrm>
            <a:custGeom>
              <a:rect b="b" l="l" r="r" t="t"/>
              <a:pathLst>
                <a:path extrusionOk="0" fill="none" h="3070" w="3036">
                  <a:moveTo>
                    <a:pt x="3036" y="3069"/>
                  </a:moveTo>
                  <a:lnTo>
                    <a:pt x="0"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701375" y="3437900"/>
              <a:ext cx="276900" cy="90100"/>
            </a:xfrm>
            <a:custGeom>
              <a:rect b="b" l="l" r="r" t="t"/>
              <a:pathLst>
                <a:path extrusionOk="0" fill="none" h="3604" w="11076">
                  <a:moveTo>
                    <a:pt x="1" y="1"/>
                  </a:moveTo>
                  <a:lnTo>
                    <a:pt x="11076"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631325" y="3391200"/>
              <a:ext cx="80925" cy="79250"/>
            </a:xfrm>
            <a:custGeom>
              <a:rect b="b" l="l" r="r" t="t"/>
              <a:pathLst>
                <a:path extrusionOk="0" fill="none" h="3170" w="3237">
                  <a:moveTo>
                    <a:pt x="2036" y="234"/>
                  </a:moveTo>
                  <a:cubicBezTo>
                    <a:pt x="3137" y="601"/>
                    <a:pt x="3237" y="2102"/>
                    <a:pt x="2203" y="2636"/>
                  </a:cubicBezTo>
                  <a:cubicBezTo>
                    <a:pt x="1135" y="3170"/>
                    <a:pt x="1" y="2169"/>
                    <a:pt x="368" y="1068"/>
                  </a:cubicBezTo>
                  <a:cubicBezTo>
                    <a:pt x="568" y="368"/>
                    <a:pt x="1335" y="1"/>
                    <a:pt x="2036" y="2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728075" y="3329500"/>
              <a:ext cx="61725" cy="60050"/>
            </a:xfrm>
            <a:custGeom>
              <a:rect b="b" l="l" r="r" t="t"/>
              <a:pathLst>
                <a:path extrusionOk="0" fill="none" h="2402" w="2469">
                  <a:moveTo>
                    <a:pt x="1535" y="200"/>
                  </a:moveTo>
                  <a:cubicBezTo>
                    <a:pt x="2369" y="467"/>
                    <a:pt x="2469" y="1601"/>
                    <a:pt x="1668" y="2002"/>
                  </a:cubicBezTo>
                  <a:cubicBezTo>
                    <a:pt x="901" y="2402"/>
                    <a:pt x="0" y="1668"/>
                    <a:pt x="301" y="834"/>
                  </a:cubicBezTo>
                  <a:cubicBezTo>
                    <a:pt x="467" y="300"/>
                    <a:pt x="1001" y="0"/>
                    <a:pt x="15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1771425" y="3380350"/>
              <a:ext cx="49250" cy="95950"/>
            </a:xfrm>
            <a:custGeom>
              <a:rect b="b" l="l" r="r" t="t"/>
              <a:pathLst>
                <a:path extrusionOk="0" fill="none" h="3838" w="1970">
                  <a:moveTo>
                    <a:pt x="1969"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1824800" y="3361175"/>
              <a:ext cx="61750" cy="60075"/>
            </a:xfrm>
            <a:custGeom>
              <a:rect b="b" l="l" r="r" t="t"/>
              <a:pathLst>
                <a:path extrusionOk="0" fill="none" h="2403" w="2470">
                  <a:moveTo>
                    <a:pt x="1535" y="168"/>
                  </a:moveTo>
                  <a:cubicBezTo>
                    <a:pt x="2369" y="434"/>
                    <a:pt x="2469" y="1602"/>
                    <a:pt x="1669" y="2002"/>
                  </a:cubicBezTo>
                  <a:cubicBezTo>
                    <a:pt x="901" y="2402"/>
                    <a:pt x="1" y="1635"/>
                    <a:pt x="301" y="801"/>
                  </a:cubicBezTo>
                  <a:cubicBezTo>
                    <a:pt x="468" y="268"/>
                    <a:pt x="1035" y="1"/>
                    <a:pt x="1535"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1869000" y="3412050"/>
              <a:ext cx="48400" cy="95925"/>
            </a:xfrm>
            <a:custGeom>
              <a:rect b="b" l="l" r="r" t="t"/>
              <a:pathLst>
                <a:path extrusionOk="0" fill="none" h="3837" w="1936">
                  <a:moveTo>
                    <a:pt x="1935"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673025" y="3504625"/>
              <a:ext cx="60075" cy="61725"/>
            </a:xfrm>
            <a:custGeom>
              <a:rect b="b" l="l" r="r" t="t"/>
              <a:pathLst>
                <a:path extrusionOk="0" fill="none" h="2469" w="2403">
                  <a:moveTo>
                    <a:pt x="801" y="2202"/>
                  </a:moveTo>
                  <a:cubicBezTo>
                    <a:pt x="1635" y="2469"/>
                    <a:pt x="2403" y="1601"/>
                    <a:pt x="2002" y="801"/>
                  </a:cubicBezTo>
                  <a:cubicBezTo>
                    <a:pt x="1602" y="0"/>
                    <a:pt x="434" y="100"/>
                    <a:pt x="168" y="934"/>
                  </a:cubicBezTo>
                  <a:cubicBezTo>
                    <a:pt x="1" y="1468"/>
                    <a:pt x="301" y="2035"/>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724725" y="3476275"/>
              <a:ext cx="95950" cy="49225"/>
            </a:xfrm>
            <a:custGeom>
              <a:rect b="b" l="l" r="r" t="t"/>
              <a:pathLst>
                <a:path extrusionOk="0" fill="none" h="1969" w="3838">
                  <a:moveTo>
                    <a:pt x="3837" y="0"/>
                  </a:moveTo>
                  <a:lnTo>
                    <a:pt x="1"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769775" y="3536300"/>
              <a:ext cx="60050" cy="61750"/>
            </a:xfrm>
            <a:custGeom>
              <a:rect b="b" l="l" r="r" t="t"/>
              <a:pathLst>
                <a:path extrusionOk="0" fill="none" h="2470" w="2402">
                  <a:moveTo>
                    <a:pt x="801" y="2202"/>
                  </a:moveTo>
                  <a:cubicBezTo>
                    <a:pt x="1668" y="2469"/>
                    <a:pt x="2402" y="1569"/>
                    <a:pt x="2002" y="801"/>
                  </a:cubicBezTo>
                  <a:cubicBezTo>
                    <a:pt x="1601" y="1"/>
                    <a:pt x="467" y="101"/>
                    <a:pt x="167" y="935"/>
                  </a:cubicBezTo>
                  <a:cubicBezTo>
                    <a:pt x="0" y="1468"/>
                    <a:pt x="300" y="2002"/>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821475" y="3507950"/>
              <a:ext cx="96750" cy="48400"/>
            </a:xfrm>
            <a:custGeom>
              <a:rect b="b" l="l" r="r" t="t"/>
              <a:pathLst>
                <a:path extrusionOk="0" fill="none" h="1936" w="3870">
                  <a:moveTo>
                    <a:pt x="3870" y="1"/>
                  </a:moveTo>
                  <a:lnTo>
                    <a:pt x="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1823150" y="3575500"/>
              <a:ext cx="170975" cy="235200"/>
            </a:xfrm>
            <a:custGeom>
              <a:rect b="b" l="l" r="r" t="t"/>
              <a:pathLst>
                <a:path extrusionOk="0" fill="none" h="9408" w="6839">
                  <a:moveTo>
                    <a:pt x="0" y="9407"/>
                  </a:moveTo>
                  <a:lnTo>
                    <a:pt x="683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767275" y="3792325"/>
              <a:ext cx="74225" cy="86750"/>
            </a:xfrm>
            <a:custGeom>
              <a:rect b="b" l="l" r="r" t="t"/>
              <a:pathLst>
                <a:path extrusionOk="0" fill="none" h="3470" w="2969">
                  <a:moveTo>
                    <a:pt x="434" y="968"/>
                  </a:moveTo>
                  <a:cubicBezTo>
                    <a:pt x="1134" y="0"/>
                    <a:pt x="2602" y="367"/>
                    <a:pt x="2802" y="1535"/>
                  </a:cubicBezTo>
                  <a:cubicBezTo>
                    <a:pt x="2969" y="2669"/>
                    <a:pt x="1668" y="3470"/>
                    <a:pt x="734" y="2802"/>
                  </a:cubicBezTo>
                  <a:cubicBezTo>
                    <a:pt x="134" y="2369"/>
                    <a:pt x="0" y="1535"/>
                    <a:pt x="434"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1736400" y="3698925"/>
              <a:ext cx="55900" cy="65075"/>
            </a:xfrm>
            <a:custGeom>
              <a:rect b="b" l="l" r="r" t="t"/>
              <a:pathLst>
                <a:path extrusionOk="0" fill="none" h="2603" w="2236">
                  <a:moveTo>
                    <a:pt x="335" y="701"/>
                  </a:moveTo>
                  <a:cubicBezTo>
                    <a:pt x="835" y="0"/>
                    <a:pt x="1969" y="267"/>
                    <a:pt x="2102" y="1135"/>
                  </a:cubicBezTo>
                  <a:cubicBezTo>
                    <a:pt x="2236" y="2002"/>
                    <a:pt x="1269" y="2602"/>
                    <a:pt x="535" y="2102"/>
                  </a:cubicBezTo>
                  <a:cubicBezTo>
                    <a:pt x="101" y="1768"/>
                    <a:pt x="1" y="1135"/>
                    <a:pt x="3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789775" y="3708925"/>
              <a:ext cx="106775" cy="16700"/>
            </a:xfrm>
            <a:custGeom>
              <a:rect b="b" l="l" r="r" t="t"/>
              <a:pathLst>
                <a:path extrusionOk="0" fill="none" h="668" w="4271">
                  <a:moveTo>
                    <a:pt x="4271" y="1"/>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796450" y="3616375"/>
              <a:ext cx="55900" cy="65050"/>
            </a:xfrm>
            <a:custGeom>
              <a:rect b="b" l="l" r="r" t="t"/>
              <a:pathLst>
                <a:path extrusionOk="0" fill="none" h="2602" w="2236">
                  <a:moveTo>
                    <a:pt x="334" y="701"/>
                  </a:moveTo>
                  <a:cubicBezTo>
                    <a:pt x="835" y="0"/>
                    <a:pt x="1969" y="267"/>
                    <a:pt x="2102" y="1134"/>
                  </a:cubicBezTo>
                  <a:cubicBezTo>
                    <a:pt x="2236" y="2002"/>
                    <a:pt x="1235" y="2602"/>
                    <a:pt x="534" y="2102"/>
                  </a:cubicBezTo>
                  <a:cubicBezTo>
                    <a:pt x="101" y="1768"/>
                    <a:pt x="1" y="1168"/>
                    <a:pt x="334"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1849825" y="3626375"/>
              <a:ext cx="106775" cy="16700"/>
            </a:xfrm>
            <a:custGeom>
              <a:rect b="b" l="l" r="r" t="t"/>
              <a:pathLst>
                <a:path extrusionOk="0" fill="none" h="668" w="4271">
                  <a:moveTo>
                    <a:pt x="4270" y="0"/>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1884025" y="3813175"/>
              <a:ext cx="65075" cy="55900"/>
            </a:xfrm>
            <a:custGeom>
              <a:rect b="b" l="l" r="r" t="t"/>
              <a:pathLst>
                <a:path extrusionOk="0" fill="none" h="2236" w="2603">
                  <a:moveTo>
                    <a:pt x="2068" y="1702"/>
                  </a:moveTo>
                  <a:cubicBezTo>
                    <a:pt x="2602" y="968"/>
                    <a:pt x="2002" y="0"/>
                    <a:pt x="1134" y="134"/>
                  </a:cubicBezTo>
                  <a:cubicBezTo>
                    <a:pt x="267" y="267"/>
                    <a:pt x="0" y="1401"/>
                    <a:pt x="701" y="1902"/>
                  </a:cubicBezTo>
                  <a:cubicBezTo>
                    <a:pt x="1134" y="2235"/>
                    <a:pt x="1768" y="2135"/>
                    <a:pt x="2068" y="17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896525" y="3708925"/>
              <a:ext cx="16700" cy="106775"/>
            </a:xfrm>
            <a:custGeom>
              <a:rect b="b" l="l" r="r" t="t"/>
              <a:pathLst>
                <a:path extrusionOk="0" fill="none" h="4271" w="668">
                  <a:moveTo>
                    <a:pt x="1" y="1"/>
                  </a:moveTo>
                  <a:lnTo>
                    <a:pt x="668"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943225" y="3730625"/>
              <a:ext cx="65900" cy="55875"/>
            </a:xfrm>
            <a:custGeom>
              <a:rect b="b" l="l" r="r" t="t"/>
              <a:pathLst>
                <a:path extrusionOk="0" fill="none" h="2235" w="2636">
                  <a:moveTo>
                    <a:pt x="2102" y="1701"/>
                  </a:moveTo>
                  <a:cubicBezTo>
                    <a:pt x="2636" y="1001"/>
                    <a:pt x="2035" y="0"/>
                    <a:pt x="1168" y="133"/>
                  </a:cubicBezTo>
                  <a:cubicBezTo>
                    <a:pt x="267" y="267"/>
                    <a:pt x="1" y="1401"/>
                    <a:pt x="734" y="1935"/>
                  </a:cubicBezTo>
                  <a:cubicBezTo>
                    <a:pt x="1168" y="2235"/>
                    <a:pt x="1802" y="2135"/>
                    <a:pt x="2102"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956575" y="3626375"/>
              <a:ext cx="16700" cy="106775"/>
            </a:xfrm>
            <a:custGeom>
              <a:rect b="b" l="l" r="r" t="t"/>
              <a:pathLst>
                <a:path extrusionOk="0" fill="none" h="4271" w="668">
                  <a:moveTo>
                    <a:pt x="0" y="0"/>
                  </a:moveTo>
                  <a:lnTo>
                    <a:pt x="667"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044125" y="3574675"/>
              <a:ext cx="170975" cy="235175"/>
            </a:xfrm>
            <a:custGeom>
              <a:rect b="b" l="l" r="r" t="t"/>
              <a:pathLst>
                <a:path extrusionOk="0" fill="none" h="9407" w="6839">
                  <a:moveTo>
                    <a:pt x="6839" y="9407"/>
                  </a:moveTo>
                  <a:lnTo>
                    <a:pt x="1"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189225" y="3798150"/>
              <a:ext cx="86775" cy="74250"/>
            </a:xfrm>
            <a:custGeom>
              <a:rect b="b" l="l" r="r" t="t"/>
              <a:pathLst>
                <a:path extrusionOk="0" fill="none" h="2970" w="3471">
                  <a:moveTo>
                    <a:pt x="701" y="2269"/>
                  </a:moveTo>
                  <a:cubicBezTo>
                    <a:pt x="1" y="1302"/>
                    <a:pt x="801" y="1"/>
                    <a:pt x="1969" y="168"/>
                  </a:cubicBezTo>
                  <a:cubicBezTo>
                    <a:pt x="3136" y="368"/>
                    <a:pt x="3470" y="1869"/>
                    <a:pt x="2536" y="2536"/>
                  </a:cubicBezTo>
                  <a:cubicBezTo>
                    <a:pt x="1936" y="2970"/>
                    <a:pt x="1135" y="2836"/>
                    <a:pt x="701"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2088325" y="3812350"/>
              <a:ext cx="65900" cy="56725"/>
            </a:xfrm>
            <a:custGeom>
              <a:rect b="b" l="l" r="r" t="t"/>
              <a:pathLst>
                <a:path extrusionOk="0" fill="none" h="2269" w="2636">
                  <a:moveTo>
                    <a:pt x="534" y="1735"/>
                  </a:moveTo>
                  <a:cubicBezTo>
                    <a:pt x="1" y="1001"/>
                    <a:pt x="601" y="0"/>
                    <a:pt x="1468" y="167"/>
                  </a:cubicBezTo>
                  <a:cubicBezTo>
                    <a:pt x="2336" y="300"/>
                    <a:pt x="2636" y="1401"/>
                    <a:pt x="1902" y="1935"/>
                  </a:cubicBezTo>
                  <a:cubicBezTo>
                    <a:pt x="1468" y="2268"/>
                    <a:pt x="835" y="2168"/>
                    <a:pt x="534" y="1735"/>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2124200" y="3708100"/>
              <a:ext cx="16700" cy="106775"/>
            </a:xfrm>
            <a:custGeom>
              <a:rect b="b" l="l" r="r" t="t"/>
              <a:pathLst>
                <a:path extrusionOk="0" fill="none" h="4271" w="668">
                  <a:moveTo>
                    <a:pt x="667" y="0"/>
                  </a:moveTo>
                  <a:lnTo>
                    <a:pt x="0"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2028275" y="3730625"/>
              <a:ext cx="65925" cy="55875"/>
            </a:xfrm>
            <a:custGeom>
              <a:rect b="b" l="l" r="r" t="t"/>
              <a:pathLst>
                <a:path extrusionOk="0" fill="none" h="2235" w="2637">
                  <a:moveTo>
                    <a:pt x="535" y="1701"/>
                  </a:moveTo>
                  <a:cubicBezTo>
                    <a:pt x="1" y="967"/>
                    <a:pt x="635" y="0"/>
                    <a:pt x="1502" y="133"/>
                  </a:cubicBezTo>
                  <a:cubicBezTo>
                    <a:pt x="2369" y="267"/>
                    <a:pt x="2636" y="1401"/>
                    <a:pt x="1902" y="1935"/>
                  </a:cubicBezTo>
                  <a:cubicBezTo>
                    <a:pt x="1469" y="2235"/>
                    <a:pt x="835" y="2135"/>
                    <a:pt x="535"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2064150" y="3626375"/>
              <a:ext cx="17525" cy="105925"/>
            </a:xfrm>
            <a:custGeom>
              <a:rect b="b" l="l" r="r" t="t"/>
              <a:pathLst>
                <a:path extrusionOk="0" fill="none" h="4237" w="701">
                  <a:moveTo>
                    <a:pt x="701" y="0"/>
                  </a:moveTo>
                  <a:lnTo>
                    <a:pt x="0" y="4237"/>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2245100" y="3698100"/>
              <a:ext cx="55900" cy="65900"/>
            </a:xfrm>
            <a:custGeom>
              <a:rect b="b" l="l" r="r" t="t"/>
              <a:pathLst>
                <a:path extrusionOk="0" fill="none" h="2636" w="2236">
                  <a:moveTo>
                    <a:pt x="1902" y="734"/>
                  </a:moveTo>
                  <a:cubicBezTo>
                    <a:pt x="1402" y="0"/>
                    <a:pt x="268" y="267"/>
                    <a:pt x="134" y="1168"/>
                  </a:cubicBezTo>
                  <a:cubicBezTo>
                    <a:pt x="1" y="2035"/>
                    <a:pt x="968" y="2635"/>
                    <a:pt x="1702" y="2102"/>
                  </a:cubicBezTo>
                  <a:cubicBezTo>
                    <a:pt x="2136" y="1801"/>
                    <a:pt x="2236" y="1168"/>
                    <a:pt x="1902" y="7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140875" y="3708925"/>
              <a:ext cx="106750" cy="16700"/>
            </a:xfrm>
            <a:custGeom>
              <a:rect b="b" l="l" r="r" t="t"/>
              <a:pathLst>
                <a:path extrusionOk="0" fill="none" h="668" w="4270">
                  <a:moveTo>
                    <a:pt x="0" y="1"/>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184225" y="3616375"/>
              <a:ext cx="56750" cy="65050"/>
            </a:xfrm>
            <a:custGeom>
              <a:rect b="b" l="l" r="r" t="t"/>
              <a:pathLst>
                <a:path extrusionOk="0" fill="none" h="2602" w="2270">
                  <a:moveTo>
                    <a:pt x="1935" y="701"/>
                  </a:moveTo>
                  <a:cubicBezTo>
                    <a:pt x="1402" y="0"/>
                    <a:pt x="301" y="267"/>
                    <a:pt x="168" y="1134"/>
                  </a:cubicBezTo>
                  <a:cubicBezTo>
                    <a:pt x="1" y="2002"/>
                    <a:pt x="1001" y="2602"/>
                    <a:pt x="1735" y="2102"/>
                  </a:cubicBezTo>
                  <a:cubicBezTo>
                    <a:pt x="2169" y="1768"/>
                    <a:pt x="2269" y="1134"/>
                    <a:pt x="19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080825" y="3626375"/>
              <a:ext cx="106775" cy="16700"/>
            </a:xfrm>
            <a:custGeom>
              <a:rect b="b" l="l" r="r" t="t"/>
              <a:pathLst>
                <a:path extrusionOk="0" fill="none" h="668" w="4271">
                  <a:moveTo>
                    <a:pt x="0" y="0"/>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2058300" y="3437075"/>
              <a:ext cx="277725" cy="90075"/>
            </a:xfrm>
            <a:custGeom>
              <a:rect b="b" l="l" r="r" t="t"/>
              <a:pathLst>
                <a:path extrusionOk="0" fill="none" h="3603" w="11109">
                  <a:moveTo>
                    <a:pt x="11109" y="0"/>
                  </a:moveTo>
                  <a:lnTo>
                    <a:pt x="1"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322675" y="3387025"/>
              <a:ext cx="79225" cy="80925"/>
            </a:xfrm>
            <a:custGeom>
              <a:rect b="b" l="l" r="r" t="t"/>
              <a:pathLst>
                <a:path extrusionOk="0" fill="none" h="3237" w="3169">
                  <a:moveTo>
                    <a:pt x="2102" y="2903"/>
                  </a:moveTo>
                  <a:cubicBezTo>
                    <a:pt x="1001" y="3236"/>
                    <a:pt x="0" y="2102"/>
                    <a:pt x="534" y="1035"/>
                  </a:cubicBezTo>
                  <a:cubicBezTo>
                    <a:pt x="1034" y="1"/>
                    <a:pt x="2569" y="101"/>
                    <a:pt x="2935" y="1235"/>
                  </a:cubicBezTo>
                  <a:cubicBezTo>
                    <a:pt x="3169" y="1902"/>
                    <a:pt x="2802" y="2669"/>
                    <a:pt x="2102" y="2903"/>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304325" y="3504625"/>
              <a:ext cx="59225" cy="60900"/>
            </a:xfrm>
            <a:custGeom>
              <a:rect b="b" l="l" r="r" t="t"/>
              <a:pathLst>
                <a:path extrusionOk="0" fill="none" h="2436" w="2369">
                  <a:moveTo>
                    <a:pt x="1568" y="2168"/>
                  </a:moveTo>
                  <a:cubicBezTo>
                    <a:pt x="734" y="2435"/>
                    <a:pt x="0" y="1568"/>
                    <a:pt x="400" y="801"/>
                  </a:cubicBezTo>
                  <a:cubicBezTo>
                    <a:pt x="801" y="0"/>
                    <a:pt x="1935" y="100"/>
                    <a:pt x="2202" y="934"/>
                  </a:cubicBezTo>
                  <a:cubicBezTo>
                    <a:pt x="2369" y="1435"/>
                    <a:pt x="2102" y="2002"/>
                    <a:pt x="1568" y="2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215925" y="3476275"/>
              <a:ext cx="96750" cy="48375"/>
            </a:xfrm>
            <a:custGeom>
              <a:rect b="b" l="l" r="r" t="t"/>
              <a:pathLst>
                <a:path extrusionOk="0" fill="none" h="1935" w="3870">
                  <a:moveTo>
                    <a:pt x="0" y="0"/>
                  </a:moveTo>
                  <a:lnTo>
                    <a:pt x="387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2206750" y="3536300"/>
              <a:ext cx="60075" cy="60900"/>
            </a:xfrm>
            <a:custGeom>
              <a:rect b="b" l="l" r="r" t="t"/>
              <a:pathLst>
                <a:path extrusionOk="0" fill="none" h="2436" w="2403">
                  <a:moveTo>
                    <a:pt x="1602" y="2169"/>
                  </a:moveTo>
                  <a:cubicBezTo>
                    <a:pt x="768" y="2436"/>
                    <a:pt x="0" y="1569"/>
                    <a:pt x="401" y="768"/>
                  </a:cubicBezTo>
                  <a:cubicBezTo>
                    <a:pt x="801" y="1"/>
                    <a:pt x="1968" y="67"/>
                    <a:pt x="2235" y="935"/>
                  </a:cubicBezTo>
                  <a:cubicBezTo>
                    <a:pt x="2402" y="1435"/>
                    <a:pt x="2135" y="2002"/>
                    <a:pt x="1602" y="21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2119175" y="3507125"/>
              <a:ext cx="96775" cy="49225"/>
            </a:xfrm>
            <a:custGeom>
              <a:rect b="b" l="l" r="r" t="t"/>
              <a:pathLst>
                <a:path extrusionOk="0" fill="none" h="1969" w="3871">
                  <a:moveTo>
                    <a:pt x="1" y="0"/>
                  </a:moveTo>
                  <a:lnTo>
                    <a:pt x="3870"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2247600" y="3329500"/>
              <a:ext cx="60900" cy="60050"/>
            </a:xfrm>
            <a:custGeom>
              <a:rect b="b" l="l" r="r" t="t"/>
              <a:pathLst>
                <a:path extrusionOk="0" fill="none" h="2402" w="2436">
                  <a:moveTo>
                    <a:pt x="935" y="200"/>
                  </a:moveTo>
                  <a:cubicBezTo>
                    <a:pt x="101" y="467"/>
                    <a:pt x="1" y="1601"/>
                    <a:pt x="768" y="2002"/>
                  </a:cubicBezTo>
                  <a:cubicBezTo>
                    <a:pt x="1569" y="2402"/>
                    <a:pt x="2436" y="1668"/>
                    <a:pt x="2169" y="834"/>
                  </a:cubicBezTo>
                  <a:cubicBezTo>
                    <a:pt x="2002" y="300"/>
                    <a:pt x="1435" y="0"/>
                    <a:pt x="9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215925" y="3380350"/>
              <a:ext cx="49225" cy="95950"/>
            </a:xfrm>
            <a:custGeom>
              <a:rect b="b" l="l" r="r" t="t"/>
              <a:pathLst>
                <a:path extrusionOk="0" fill="none" h="3838" w="1969">
                  <a:moveTo>
                    <a:pt x="0" y="3837"/>
                  </a:moveTo>
                  <a:lnTo>
                    <a:pt x="196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150050" y="3361175"/>
              <a:ext cx="61725" cy="60075"/>
            </a:xfrm>
            <a:custGeom>
              <a:rect b="b" l="l" r="r" t="t"/>
              <a:pathLst>
                <a:path extrusionOk="0" fill="none" h="2403" w="2469">
                  <a:moveTo>
                    <a:pt x="934" y="168"/>
                  </a:moveTo>
                  <a:cubicBezTo>
                    <a:pt x="100" y="434"/>
                    <a:pt x="0" y="1602"/>
                    <a:pt x="801" y="2002"/>
                  </a:cubicBezTo>
                  <a:cubicBezTo>
                    <a:pt x="1601" y="2402"/>
                    <a:pt x="2469" y="1635"/>
                    <a:pt x="2202" y="801"/>
                  </a:cubicBezTo>
                  <a:cubicBezTo>
                    <a:pt x="2035" y="268"/>
                    <a:pt x="1468" y="1"/>
                    <a:pt x="934"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2119175" y="3411225"/>
              <a:ext cx="49225" cy="96750"/>
            </a:xfrm>
            <a:custGeom>
              <a:rect b="b" l="l" r="r" t="t"/>
              <a:pathLst>
                <a:path extrusionOk="0" fill="none" h="3870" w="1969">
                  <a:moveTo>
                    <a:pt x="1" y="3870"/>
                  </a:moveTo>
                  <a:lnTo>
                    <a:pt x="1969"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1961575" y="3483775"/>
              <a:ext cx="99250" cy="99250"/>
            </a:xfrm>
            <a:custGeom>
              <a:rect b="b" l="l" r="r" t="t"/>
              <a:pathLst>
                <a:path extrusionOk="0" fill="none" h="3970" w="3970">
                  <a:moveTo>
                    <a:pt x="3970" y="2269"/>
                  </a:moveTo>
                  <a:cubicBezTo>
                    <a:pt x="3970" y="767"/>
                    <a:pt x="2135" y="0"/>
                    <a:pt x="1068" y="1068"/>
                  </a:cubicBezTo>
                  <a:cubicBezTo>
                    <a:pt x="0" y="2135"/>
                    <a:pt x="768" y="3970"/>
                    <a:pt x="2269" y="3970"/>
                  </a:cubicBezTo>
                  <a:cubicBezTo>
                    <a:pt x="3203" y="3970"/>
                    <a:pt x="3970" y="3203"/>
                    <a:pt x="3970"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5"/>
          <p:cNvGrpSpPr/>
          <p:nvPr/>
        </p:nvGrpSpPr>
        <p:grpSpPr>
          <a:xfrm flipH="1">
            <a:off x="180281" y="-64581"/>
            <a:ext cx="575400" cy="4802815"/>
            <a:chOff x="8158981" y="-64581"/>
            <a:chExt cx="575400" cy="4802815"/>
          </a:xfrm>
        </p:grpSpPr>
        <p:sp>
          <p:nvSpPr>
            <p:cNvPr id="107" name="Google Shape;107;p5"/>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5"/>
            <p:cNvCxnSpPr/>
            <p:nvPr/>
          </p:nvCxnSpPr>
          <p:spPr>
            <a:xfrm rot="10800000">
              <a:off x="8446681" y="-64581"/>
              <a:ext cx="0" cy="3147600"/>
            </a:xfrm>
            <a:prstGeom prst="straightConnector1">
              <a:avLst/>
            </a:prstGeom>
            <a:noFill/>
            <a:ln cap="flat" cmpd="sng" w="9525">
              <a:solidFill>
                <a:schemeClr val="lt1"/>
              </a:solidFill>
              <a:prstDash val="solid"/>
              <a:round/>
              <a:headEnd len="med" w="med" type="none"/>
              <a:tailEnd len="med" w="med" type="none"/>
            </a:ln>
          </p:spPr>
        </p:cxnSp>
        <p:sp>
          <p:nvSpPr>
            <p:cNvPr id="109" name="Google Shape;109;p5"/>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5"/>
          <p:cNvSpPr txBox="1"/>
          <p:nvPr>
            <p:ph type="title"/>
          </p:nvPr>
        </p:nvSpPr>
        <p:spPr>
          <a:xfrm>
            <a:off x="2924175" y="3098200"/>
            <a:ext cx="52212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600"/>
            </a:lvl1pPr>
            <a:lvl2pPr lvl="1" rtl="0">
              <a:spcBef>
                <a:spcPts val="0"/>
              </a:spcBef>
              <a:spcAft>
                <a:spcPts val="0"/>
              </a:spcAft>
              <a:buSzPts val="3600"/>
              <a:buNone/>
              <a:defRPr b="1"/>
            </a:lvl2pPr>
            <a:lvl3pPr lvl="2" rtl="0">
              <a:spcBef>
                <a:spcPts val="0"/>
              </a:spcBef>
              <a:spcAft>
                <a:spcPts val="0"/>
              </a:spcAft>
              <a:buSzPts val="3600"/>
              <a:buNone/>
              <a:defRPr b="1"/>
            </a:lvl3pPr>
            <a:lvl4pPr lvl="3" rtl="0">
              <a:spcBef>
                <a:spcPts val="0"/>
              </a:spcBef>
              <a:spcAft>
                <a:spcPts val="0"/>
              </a:spcAft>
              <a:buSzPts val="3600"/>
              <a:buNone/>
              <a:defRPr b="1"/>
            </a:lvl4pPr>
            <a:lvl5pPr lvl="4" rtl="0">
              <a:spcBef>
                <a:spcPts val="0"/>
              </a:spcBef>
              <a:spcAft>
                <a:spcPts val="0"/>
              </a:spcAft>
              <a:buSzPts val="3600"/>
              <a:buNone/>
              <a:defRPr b="1"/>
            </a:lvl5pPr>
            <a:lvl6pPr lvl="5" rtl="0">
              <a:spcBef>
                <a:spcPts val="0"/>
              </a:spcBef>
              <a:spcAft>
                <a:spcPts val="0"/>
              </a:spcAft>
              <a:buSzPts val="3600"/>
              <a:buNone/>
              <a:defRPr b="1"/>
            </a:lvl6pPr>
            <a:lvl7pPr lvl="6" rtl="0">
              <a:spcBef>
                <a:spcPts val="0"/>
              </a:spcBef>
              <a:spcAft>
                <a:spcPts val="0"/>
              </a:spcAft>
              <a:buSzPts val="3600"/>
              <a:buNone/>
              <a:defRPr b="1"/>
            </a:lvl7pPr>
            <a:lvl8pPr lvl="7" rtl="0">
              <a:spcBef>
                <a:spcPts val="0"/>
              </a:spcBef>
              <a:spcAft>
                <a:spcPts val="0"/>
              </a:spcAft>
              <a:buSzPts val="3600"/>
              <a:buNone/>
              <a:defRPr b="1"/>
            </a:lvl8pPr>
            <a:lvl9pPr lvl="8" rtl="0">
              <a:spcBef>
                <a:spcPts val="0"/>
              </a:spcBef>
              <a:spcAft>
                <a:spcPts val="0"/>
              </a:spcAft>
              <a:buSzPts val="3600"/>
              <a:buNone/>
              <a:defRPr b="1"/>
            </a:lvl9pPr>
          </a:lstStyle>
          <a:p/>
        </p:txBody>
      </p:sp>
      <p:sp>
        <p:nvSpPr>
          <p:cNvPr id="111" name="Google Shape;111;p5"/>
          <p:cNvSpPr txBox="1"/>
          <p:nvPr>
            <p:ph idx="2" type="title"/>
          </p:nvPr>
        </p:nvSpPr>
        <p:spPr>
          <a:xfrm>
            <a:off x="2924175" y="1331150"/>
            <a:ext cx="52182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600"/>
            </a:lvl1pPr>
            <a:lvl2pPr lvl="1" rtl="0">
              <a:spcBef>
                <a:spcPts val="0"/>
              </a:spcBef>
              <a:spcAft>
                <a:spcPts val="0"/>
              </a:spcAft>
              <a:buSzPts val="3600"/>
              <a:buNone/>
              <a:defRPr b="1"/>
            </a:lvl2pPr>
            <a:lvl3pPr lvl="2" rtl="0">
              <a:spcBef>
                <a:spcPts val="0"/>
              </a:spcBef>
              <a:spcAft>
                <a:spcPts val="0"/>
              </a:spcAft>
              <a:buSzPts val="3600"/>
              <a:buNone/>
              <a:defRPr b="1"/>
            </a:lvl3pPr>
            <a:lvl4pPr lvl="3" rtl="0">
              <a:spcBef>
                <a:spcPts val="0"/>
              </a:spcBef>
              <a:spcAft>
                <a:spcPts val="0"/>
              </a:spcAft>
              <a:buSzPts val="3600"/>
              <a:buNone/>
              <a:defRPr b="1"/>
            </a:lvl4pPr>
            <a:lvl5pPr lvl="4" rtl="0">
              <a:spcBef>
                <a:spcPts val="0"/>
              </a:spcBef>
              <a:spcAft>
                <a:spcPts val="0"/>
              </a:spcAft>
              <a:buSzPts val="3600"/>
              <a:buNone/>
              <a:defRPr b="1"/>
            </a:lvl5pPr>
            <a:lvl6pPr lvl="5" rtl="0">
              <a:spcBef>
                <a:spcPts val="0"/>
              </a:spcBef>
              <a:spcAft>
                <a:spcPts val="0"/>
              </a:spcAft>
              <a:buSzPts val="3600"/>
              <a:buNone/>
              <a:defRPr b="1"/>
            </a:lvl6pPr>
            <a:lvl7pPr lvl="6" rtl="0">
              <a:spcBef>
                <a:spcPts val="0"/>
              </a:spcBef>
              <a:spcAft>
                <a:spcPts val="0"/>
              </a:spcAft>
              <a:buSzPts val="3600"/>
              <a:buNone/>
              <a:defRPr b="1"/>
            </a:lvl7pPr>
            <a:lvl8pPr lvl="7" rtl="0">
              <a:spcBef>
                <a:spcPts val="0"/>
              </a:spcBef>
              <a:spcAft>
                <a:spcPts val="0"/>
              </a:spcAft>
              <a:buSzPts val="3600"/>
              <a:buNone/>
              <a:defRPr b="1"/>
            </a:lvl8pPr>
            <a:lvl9pPr lvl="8" rtl="0">
              <a:spcBef>
                <a:spcPts val="0"/>
              </a:spcBef>
              <a:spcAft>
                <a:spcPts val="0"/>
              </a:spcAft>
              <a:buSzPts val="3600"/>
              <a:buNone/>
              <a:defRPr b="1"/>
            </a:lvl9pPr>
          </a:lstStyle>
          <a:p/>
        </p:txBody>
      </p:sp>
      <p:sp>
        <p:nvSpPr>
          <p:cNvPr id="112" name="Google Shape;112;p5"/>
          <p:cNvSpPr txBox="1"/>
          <p:nvPr>
            <p:ph idx="1" type="subTitle"/>
          </p:nvPr>
        </p:nvSpPr>
        <p:spPr>
          <a:xfrm>
            <a:off x="2924175" y="1818775"/>
            <a:ext cx="5219700" cy="83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 name="Google Shape;113;p5"/>
          <p:cNvSpPr txBox="1"/>
          <p:nvPr>
            <p:ph idx="3" type="subTitle"/>
          </p:nvPr>
        </p:nvSpPr>
        <p:spPr>
          <a:xfrm>
            <a:off x="2924175" y="3580900"/>
            <a:ext cx="5218200" cy="83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5"/>
          <p:cNvSpPr txBox="1"/>
          <p:nvPr>
            <p:ph idx="4"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pic>
        <p:nvPicPr>
          <p:cNvPr id="116" name="Google Shape;116;p6"/>
          <p:cNvPicPr preferRelativeResize="0"/>
          <p:nvPr/>
        </p:nvPicPr>
        <p:blipFill rotWithShape="1">
          <a:blip r:embed="rId2">
            <a:alphaModFix amt="27000"/>
          </a:blip>
          <a:srcRect b="24402" l="25462" r="0" t="0"/>
          <a:stretch/>
        </p:blipFill>
        <p:spPr>
          <a:xfrm>
            <a:off x="0" y="-64575"/>
            <a:ext cx="9144003" cy="5216375"/>
          </a:xfrm>
          <a:prstGeom prst="rect">
            <a:avLst/>
          </a:prstGeom>
          <a:noFill/>
          <a:ln>
            <a:noFill/>
          </a:ln>
        </p:spPr>
      </p:pic>
      <p:sp>
        <p:nvSpPr>
          <p:cNvPr id="117" name="Google Shape;117;p6"/>
          <p:cNvSpPr/>
          <p:nvPr/>
        </p:nvSpPr>
        <p:spPr>
          <a:xfrm rot="1934374">
            <a:off x="6263772" y="-1744493"/>
            <a:ext cx="5002808" cy="5162285"/>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rot="-2445995">
            <a:off x="2554398" y="3323329"/>
            <a:ext cx="4071953" cy="4201494"/>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rot="-2445984">
            <a:off x="-3255837" y="-788466"/>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21" name="Google Shape;121;p6"/>
          <p:cNvGrpSpPr/>
          <p:nvPr/>
        </p:nvGrpSpPr>
        <p:grpSpPr>
          <a:xfrm flipH="1" rot="3332323">
            <a:off x="7828566" y="587964"/>
            <a:ext cx="1997737" cy="1456978"/>
            <a:chOff x="4182325" y="4251825"/>
            <a:chExt cx="674675" cy="492050"/>
          </a:xfrm>
        </p:grpSpPr>
        <p:sp>
          <p:nvSpPr>
            <p:cNvPr id="122" name="Google Shape;122;p6"/>
            <p:cNvSpPr/>
            <p:nvPr/>
          </p:nvSpPr>
          <p:spPr>
            <a:xfrm>
              <a:off x="4182325" y="4251825"/>
              <a:ext cx="674675" cy="492050"/>
            </a:xfrm>
            <a:custGeom>
              <a:rect b="b" l="l" r="r" t="t"/>
              <a:pathLst>
                <a:path extrusionOk="0" fill="none" h="19682" w="26987">
                  <a:moveTo>
                    <a:pt x="24485" y="11976"/>
                  </a:moveTo>
                  <a:cubicBezTo>
                    <a:pt x="26986" y="9274"/>
                    <a:pt x="26853" y="5037"/>
                    <a:pt x="24151" y="2502"/>
                  </a:cubicBezTo>
                  <a:cubicBezTo>
                    <a:pt x="21449" y="0"/>
                    <a:pt x="17213" y="134"/>
                    <a:pt x="14711" y="2836"/>
                  </a:cubicBezTo>
                  <a:lnTo>
                    <a:pt x="1502" y="16012"/>
                  </a:lnTo>
                  <a:cubicBezTo>
                    <a:pt x="0" y="17479"/>
                    <a:pt x="2202" y="19681"/>
                    <a:pt x="3670" y="18213"/>
                  </a:cubicBezTo>
                  <a:lnTo>
                    <a:pt x="12910" y="9040"/>
                  </a:lnTo>
                  <a:lnTo>
                    <a:pt x="16913" y="5037"/>
                  </a:lnTo>
                  <a:cubicBezTo>
                    <a:pt x="18247" y="3703"/>
                    <a:pt x="20415" y="3636"/>
                    <a:pt x="21849" y="4904"/>
                  </a:cubicBezTo>
                  <a:cubicBezTo>
                    <a:pt x="23250" y="6205"/>
                    <a:pt x="23417" y="8373"/>
                    <a:pt x="22216" y="9841"/>
                  </a:cubicBezTo>
                  <a:lnTo>
                    <a:pt x="22116" y="9941"/>
                  </a:lnTo>
                  <a:cubicBezTo>
                    <a:pt x="22050" y="10007"/>
                    <a:pt x="21983" y="10074"/>
                    <a:pt x="21916" y="10174"/>
                  </a:cubicBezTo>
                  <a:cubicBezTo>
                    <a:pt x="20849" y="11675"/>
                    <a:pt x="22883" y="13443"/>
                    <a:pt x="24251" y="12209"/>
                  </a:cubicBezTo>
                  <a:lnTo>
                    <a:pt x="24318" y="12142"/>
                  </a:lnTo>
                  <a:cubicBezTo>
                    <a:pt x="24385" y="12109"/>
                    <a:pt x="24418" y="12042"/>
                    <a:pt x="24485" y="11976"/>
                  </a:cubicBezTo>
                  <a:close/>
                </a:path>
              </a:pathLst>
            </a:custGeom>
            <a:noFill/>
            <a:ln cap="flat" cmpd="sng" w="28575">
              <a:solidFill>
                <a:schemeClr val="accent2"/>
              </a:solidFill>
              <a:prstDash val="solid"/>
              <a:miter lim="33357"/>
              <a:headEnd len="sm" w="sm" type="none"/>
              <a:tailEnd len="sm" w="sm" type="none"/>
            </a:ln>
            <a:effectLst>
              <a:outerShdw blurRad="7143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4182325" y="4251825"/>
              <a:ext cx="674675" cy="492050"/>
            </a:xfrm>
            <a:custGeom>
              <a:rect b="b" l="l" r="r" t="t"/>
              <a:pathLst>
                <a:path extrusionOk="0" fill="none" h="19682" w="26987">
                  <a:moveTo>
                    <a:pt x="24485" y="11976"/>
                  </a:moveTo>
                  <a:cubicBezTo>
                    <a:pt x="26986" y="9274"/>
                    <a:pt x="26853" y="5037"/>
                    <a:pt x="24151" y="2502"/>
                  </a:cubicBezTo>
                  <a:cubicBezTo>
                    <a:pt x="21449" y="0"/>
                    <a:pt x="17213" y="134"/>
                    <a:pt x="14711" y="2836"/>
                  </a:cubicBezTo>
                  <a:lnTo>
                    <a:pt x="1502" y="16012"/>
                  </a:lnTo>
                  <a:cubicBezTo>
                    <a:pt x="0" y="17479"/>
                    <a:pt x="2202" y="19681"/>
                    <a:pt x="3670" y="18213"/>
                  </a:cubicBezTo>
                  <a:lnTo>
                    <a:pt x="12910" y="9040"/>
                  </a:lnTo>
                  <a:lnTo>
                    <a:pt x="16913" y="5037"/>
                  </a:lnTo>
                  <a:cubicBezTo>
                    <a:pt x="18247" y="3703"/>
                    <a:pt x="20415" y="3636"/>
                    <a:pt x="21849" y="4904"/>
                  </a:cubicBezTo>
                  <a:cubicBezTo>
                    <a:pt x="23250" y="6205"/>
                    <a:pt x="23417" y="8373"/>
                    <a:pt x="22216" y="9841"/>
                  </a:cubicBezTo>
                  <a:lnTo>
                    <a:pt x="22116" y="9941"/>
                  </a:lnTo>
                  <a:cubicBezTo>
                    <a:pt x="22050" y="10007"/>
                    <a:pt x="21983" y="10074"/>
                    <a:pt x="21916" y="10174"/>
                  </a:cubicBezTo>
                  <a:cubicBezTo>
                    <a:pt x="20849" y="11675"/>
                    <a:pt x="22883" y="13443"/>
                    <a:pt x="24251" y="12209"/>
                  </a:cubicBezTo>
                  <a:lnTo>
                    <a:pt x="24318" y="12142"/>
                  </a:lnTo>
                  <a:cubicBezTo>
                    <a:pt x="24385" y="12109"/>
                    <a:pt x="24418" y="12042"/>
                    <a:pt x="24485" y="11976"/>
                  </a:cubicBezTo>
                  <a:close/>
                </a:path>
              </a:pathLst>
            </a:custGeom>
            <a:noFill/>
            <a:ln cap="flat" cmpd="sng" w="28575">
              <a:solidFill>
                <a:schemeClr val="accent2"/>
              </a:solidFill>
              <a:prstDash val="solid"/>
              <a:miter lim="33357"/>
              <a:headEnd len="sm" w="sm" type="none"/>
              <a:tailEnd len="sm" w="sm" type="none"/>
            </a:ln>
            <a:effectLst>
              <a:outerShdw blurRad="7143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6"/>
          <p:cNvGrpSpPr/>
          <p:nvPr/>
        </p:nvGrpSpPr>
        <p:grpSpPr>
          <a:xfrm flipH="1">
            <a:off x="180281" y="-64581"/>
            <a:ext cx="575400" cy="4802815"/>
            <a:chOff x="8158981" y="-64581"/>
            <a:chExt cx="575400" cy="4802815"/>
          </a:xfrm>
        </p:grpSpPr>
        <p:sp>
          <p:nvSpPr>
            <p:cNvPr id="125" name="Google Shape;125;p6"/>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6"/>
            <p:cNvCxnSpPr/>
            <p:nvPr/>
          </p:nvCxnSpPr>
          <p:spPr>
            <a:xfrm rot="10800000">
              <a:off x="8446681" y="-64581"/>
              <a:ext cx="0" cy="3147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6"/>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 name="Shape 128"/>
        <p:cNvGrpSpPr/>
        <p:nvPr/>
      </p:nvGrpSpPr>
      <p:grpSpPr>
        <a:xfrm>
          <a:off x="0" y="0"/>
          <a:ext cx="0" cy="0"/>
          <a:chOff x="0" y="0"/>
          <a:chExt cx="0" cy="0"/>
        </a:xfrm>
      </p:grpSpPr>
      <p:pic>
        <p:nvPicPr>
          <p:cNvPr id="129" name="Google Shape;129;p7"/>
          <p:cNvPicPr preferRelativeResize="0"/>
          <p:nvPr/>
        </p:nvPicPr>
        <p:blipFill rotWithShape="1">
          <a:blip r:embed="rId2">
            <a:alphaModFix amt="28000"/>
          </a:blip>
          <a:srcRect b="0" l="35959" r="17808" t="159"/>
          <a:stretch/>
        </p:blipFill>
        <p:spPr>
          <a:xfrm flipH="1" rot="-5400000">
            <a:off x="2000249" y="-2000249"/>
            <a:ext cx="5143502" cy="9144000"/>
          </a:xfrm>
          <a:prstGeom prst="rect">
            <a:avLst/>
          </a:prstGeom>
          <a:noFill/>
          <a:ln>
            <a:noFill/>
          </a:ln>
        </p:spPr>
      </p:pic>
      <p:sp>
        <p:nvSpPr>
          <p:cNvPr id="130" name="Google Shape;130;p7"/>
          <p:cNvSpPr/>
          <p:nvPr/>
        </p:nvSpPr>
        <p:spPr>
          <a:xfrm rot="8354016">
            <a:off x="5865561" y="1643234"/>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8354106">
            <a:off x="5474612" y="1347853"/>
            <a:ext cx="2780583" cy="2869058"/>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8353931">
            <a:off x="6669619" y="-1021483"/>
            <a:ext cx="3202167" cy="3304277"/>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8353973">
            <a:off x="-743509" y="3820633"/>
            <a:ext cx="3575268" cy="3688863"/>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7"/>
          <p:cNvGrpSpPr/>
          <p:nvPr/>
        </p:nvGrpSpPr>
        <p:grpSpPr>
          <a:xfrm flipH="1" rot="10800000">
            <a:off x="180281" y="411560"/>
            <a:ext cx="575400" cy="4814815"/>
            <a:chOff x="8158981" y="-76581"/>
            <a:chExt cx="575400" cy="4814815"/>
          </a:xfrm>
        </p:grpSpPr>
        <p:sp>
          <p:nvSpPr>
            <p:cNvPr id="135" name="Google Shape;135;p7"/>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7"/>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137" name="Google Shape;137;p7"/>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7"/>
          <p:cNvSpPr txBox="1"/>
          <p:nvPr>
            <p:ph idx="1" type="body"/>
          </p:nvPr>
        </p:nvSpPr>
        <p:spPr>
          <a:xfrm>
            <a:off x="1005650" y="1335775"/>
            <a:ext cx="4762500" cy="308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6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9" name="Google Shape;139;p7"/>
          <p:cNvSpPr txBox="1"/>
          <p:nvPr>
            <p:ph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0" name="Shape 140"/>
        <p:cNvGrpSpPr/>
        <p:nvPr/>
      </p:nvGrpSpPr>
      <p:grpSpPr>
        <a:xfrm>
          <a:off x="0" y="0"/>
          <a:ext cx="0" cy="0"/>
          <a:chOff x="0" y="0"/>
          <a:chExt cx="0" cy="0"/>
        </a:xfrm>
      </p:grpSpPr>
      <p:pic>
        <p:nvPicPr>
          <p:cNvPr id="141" name="Google Shape;141;p8"/>
          <p:cNvPicPr preferRelativeResize="0"/>
          <p:nvPr/>
        </p:nvPicPr>
        <p:blipFill rotWithShape="1">
          <a:blip r:embed="rId2">
            <a:alphaModFix amt="28000"/>
          </a:blip>
          <a:srcRect b="0" l="17810" r="0" t="17810"/>
          <a:stretch/>
        </p:blipFill>
        <p:spPr>
          <a:xfrm flipH="1">
            <a:off x="0" y="0"/>
            <a:ext cx="9144000" cy="5143501"/>
          </a:xfrm>
          <a:prstGeom prst="rect">
            <a:avLst/>
          </a:prstGeom>
          <a:noFill/>
          <a:ln>
            <a:noFill/>
          </a:ln>
        </p:spPr>
      </p:pic>
      <p:sp>
        <p:nvSpPr>
          <p:cNvPr id="142" name="Google Shape;142;p8"/>
          <p:cNvSpPr/>
          <p:nvPr/>
        </p:nvSpPr>
        <p:spPr>
          <a:xfrm rot="-2445984">
            <a:off x="-743687" y="-1808966"/>
            <a:ext cx="4810279" cy="496363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8"/>
          <p:cNvGrpSpPr/>
          <p:nvPr/>
        </p:nvGrpSpPr>
        <p:grpSpPr>
          <a:xfrm flipH="1">
            <a:off x="8388319" y="-64581"/>
            <a:ext cx="575400" cy="4814815"/>
            <a:chOff x="8158981" y="-76581"/>
            <a:chExt cx="575400" cy="4814815"/>
          </a:xfrm>
        </p:grpSpPr>
        <p:sp>
          <p:nvSpPr>
            <p:cNvPr id="144" name="Google Shape;144;p8"/>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8"/>
            <p:cNvCxnSpPr/>
            <p:nvPr/>
          </p:nvCxnSpPr>
          <p:spPr>
            <a:xfrm rot="10800000">
              <a:off x="8446681" y="-76581"/>
              <a:ext cx="0" cy="3159600"/>
            </a:xfrm>
            <a:prstGeom prst="straightConnector1">
              <a:avLst/>
            </a:prstGeom>
            <a:noFill/>
            <a:ln cap="flat" cmpd="sng" w="9525">
              <a:solidFill>
                <a:schemeClr val="lt1"/>
              </a:solidFill>
              <a:prstDash val="solid"/>
              <a:round/>
              <a:headEnd len="med" w="med" type="none"/>
              <a:tailEnd len="med" w="med" type="none"/>
            </a:ln>
          </p:spPr>
        </p:cxnSp>
        <p:sp>
          <p:nvSpPr>
            <p:cNvPr id="146" name="Google Shape;146;p8"/>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8"/>
          <p:cNvSpPr/>
          <p:nvPr/>
        </p:nvSpPr>
        <p:spPr>
          <a:xfrm rot="-2445984">
            <a:off x="4838401" y="2198659"/>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rot="-2445902">
            <a:off x="-1745281" y="1174447"/>
            <a:ext cx="3154106" cy="3254719"/>
          </a:xfrm>
          <a:prstGeom prst="ellipse">
            <a:avLst/>
          </a:prstGeom>
          <a:gradFill>
            <a:gsLst>
              <a:gs pos="0">
                <a:srgbClr val="FF4A4A">
                  <a:alpha val="68627"/>
                </a:srgbClr>
              </a:gs>
              <a:gs pos="25000">
                <a:srgbClr val="FF4A4A">
                  <a:alpha val="38039"/>
                </a:srgbClr>
              </a:gs>
              <a:gs pos="50000">
                <a:srgbClr val="FF8080">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2445984">
            <a:off x="6027076" y="-2836916"/>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txBox="1"/>
          <p:nvPr>
            <p:ph type="title"/>
          </p:nvPr>
        </p:nvSpPr>
        <p:spPr>
          <a:xfrm>
            <a:off x="713225" y="1108050"/>
            <a:ext cx="7719000" cy="292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pic>
        <p:nvPicPr>
          <p:cNvPr id="152" name="Google Shape;152;p9"/>
          <p:cNvPicPr preferRelativeResize="0"/>
          <p:nvPr/>
        </p:nvPicPr>
        <p:blipFill rotWithShape="1">
          <a:blip r:embed="rId2">
            <a:alphaModFix amt="28000"/>
          </a:blip>
          <a:srcRect b="0" l="0" r="0" t="0"/>
          <a:stretch/>
        </p:blipFill>
        <p:spPr>
          <a:xfrm>
            <a:off x="0" y="0"/>
            <a:ext cx="9144000" cy="5143501"/>
          </a:xfrm>
          <a:prstGeom prst="rect">
            <a:avLst/>
          </a:prstGeom>
          <a:noFill/>
          <a:ln>
            <a:noFill/>
          </a:ln>
        </p:spPr>
      </p:pic>
      <p:sp>
        <p:nvSpPr>
          <p:cNvPr id="153" name="Google Shape;153;p9"/>
          <p:cNvSpPr/>
          <p:nvPr/>
        </p:nvSpPr>
        <p:spPr>
          <a:xfrm flipH="1" rot="2445984">
            <a:off x="2121836" y="2873234"/>
            <a:ext cx="4810279" cy="496363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flipH="1" rot="2446002">
            <a:off x="-1164926" y="-1224169"/>
            <a:ext cx="2908204" cy="3000942"/>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ph idx="2" type="pic"/>
          </p:nvPr>
        </p:nvSpPr>
        <p:spPr>
          <a:xfrm>
            <a:off x="4981800" y="0"/>
            <a:ext cx="4162200" cy="5143500"/>
          </a:xfrm>
          <a:prstGeom prst="rect">
            <a:avLst/>
          </a:prstGeom>
          <a:noFill/>
          <a:ln>
            <a:noFill/>
          </a:ln>
        </p:spPr>
      </p:sp>
      <p:sp>
        <p:nvSpPr>
          <p:cNvPr id="156" name="Google Shape;156;p9"/>
          <p:cNvSpPr txBox="1"/>
          <p:nvPr>
            <p:ph type="ctrTitle"/>
          </p:nvPr>
        </p:nvSpPr>
        <p:spPr>
          <a:xfrm flipH="1">
            <a:off x="733350" y="2103375"/>
            <a:ext cx="3210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7" name="Google Shape;157;p9"/>
          <p:cNvSpPr txBox="1"/>
          <p:nvPr>
            <p:ph idx="1" type="subTitle"/>
          </p:nvPr>
        </p:nvSpPr>
        <p:spPr>
          <a:xfrm flipH="1">
            <a:off x="733350" y="2635400"/>
            <a:ext cx="3210000" cy="13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8" name="Google Shape;158;p9"/>
          <p:cNvSpPr txBox="1"/>
          <p:nvPr>
            <p:ph idx="3" type="title"/>
          </p:nvPr>
        </p:nvSpPr>
        <p:spPr>
          <a:xfrm>
            <a:off x="713225" y="344293"/>
            <a:ext cx="771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59" name="Google Shape;159;p9"/>
          <p:cNvGrpSpPr/>
          <p:nvPr/>
        </p:nvGrpSpPr>
        <p:grpSpPr>
          <a:xfrm flipH="1">
            <a:off x="180281" y="-64581"/>
            <a:ext cx="575400" cy="4802815"/>
            <a:chOff x="8158981" y="-64581"/>
            <a:chExt cx="575400" cy="4802815"/>
          </a:xfrm>
        </p:grpSpPr>
        <p:sp>
          <p:nvSpPr>
            <p:cNvPr id="160" name="Google Shape;160;p9"/>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9"/>
            <p:cNvCxnSpPr/>
            <p:nvPr/>
          </p:nvCxnSpPr>
          <p:spPr>
            <a:xfrm rot="10800000">
              <a:off x="8446681" y="-64581"/>
              <a:ext cx="0" cy="3147600"/>
            </a:xfrm>
            <a:prstGeom prst="straightConnector1">
              <a:avLst/>
            </a:prstGeom>
            <a:noFill/>
            <a:ln cap="flat" cmpd="sng" w="9525">
              <a:solidFill>
                <a:schemeClr val="lt1"/>
              </a:solidFill>
              <a:prstDash val="solid"/>
              <a:round/>
              <a:headEnd len="med" w="med" type="none"/>
              <a:tailEnd len="med" w="med" type="none"/>
            </a:ln>
          </p:spPr>
        </p:cxnSp>
        <p:sp>
          <p:nvSpPr>
            <p:cNvPr id="162" name="Google Shape;162;p9"/>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9"/>
          <p:cNvGrpSpPr/>
          <p:nvPr/>
        </p:nvGrpSpPr>
        <p:grpSpPr>
          <a:xfrm rot="-2061114">
            <a:off x="3097838" y="4210336"/>
            <a:ext cx="1247070" cy="1190387"/>
            <a:chOff x="1631325" y="3143525"/>
            <a:chExt cx="770575" cy="735550"/>
          </a:xfrm>
        </p:grpSpPr>
        <p:sp>
          <p:nvSpPr>
            <p:cNvPr id="164" name="Google Shape;164;p9"/>
            <p:cNvSpPr/>
            <p:nvPr/>
          </p:nvSpPr>
          <p:spPr>
            <a:xfrm>
              <a:off x="2014100" y="3198575"/>
              <a:ext cx="25" cy="291900"/>
            </a:xfrm>
            <a:custGeom>
              <a:rect b="b" l="l" r="r" t="t"/>
              <a:pathLst>
                <a:path extrusionOk="0" fill="none" h="11676" w="1">
                  <a:moveTo>
                    <a:pt x="1" y="0"/>
                  </a:moveTo>
                  <a:lnTo>
                    <a:pt x="1" y="1167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1974075" y="3143525"/>
              <a:ext cx="76750" cy="76750"/>
            </a:xfrm>
            <a:custGeom>
              <a:rect b="b" l="l" r="r" t="t"/>
              <a:pathLst>
                <a:path extrusionOk="0" fill="none" h="3070" w="3070">
                  <a:moveTo>
                    <a:pt x="3070" y="1301"/>
                  </a:moveTo>
                  <a:cubicBezTo>
                    <a:pt x="3070" y="2469"/>
                    <a:pt x="1669" y="3069"/>
                    <a:pt x="835" y="2235"/>
                  </a:cubicBezTo>
                  <a:cubicBezTo>
                    <a:pt x="1" y="1402"/>
                    <a:pt x="601" y="1"/>
                    <a:pt x="1769" y="1"/>
                  </a:cubicBezTo>
                  <a:cubicBezTo>
                    <a:pt x="2503" y="1"/>
                    <a:pt x="3070" y="568"/>
                    <a:pt x="3070" y="13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2078325" y="3211900"/>
              <a:ext cx="58400" cy="58400"/>
            </a:xfrm>
            <a:custGeom>
              <a:rect b="b" l="l" r="r" t="t"/>
              <a:pathLst>
                <a:path extrusionOk="0" fill="none" h="2336" w="2336">
                  <a:moveTo>
                    <a:pt x="2335" y="1002"/>
                  </a:moveTo>
                  <a:cubicBezTo>
                    <a:pt x="2335" y="1902"/>
                    <a:pt x="1268" y="2336"/>
                    <a:pt x="634" y="1702"/>
                  </a:cubicBezTo>
                  <a:cubicBezTo>
                    <a:pt x="0" y="1068"/>
                    <a:pt x="467" y="1"/>
                    <a:pt x="1335" y="1"/>
                  </a:cubicBezTo>
                  <a:cubicBezTo>
                    <a:pt x="1902" y="1"/>
                    <a:pt x="2335" y="468"/>
                    <a:pt x="2335"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2018275" y="3256100"/>
              <a:ext cx="75925" cy="76750"/>
            </a:xfrm>
            <a:custGeom>
              <a:rect b="b" l="l" r="r" t="t"/>
              <a:pathLst>
                <a:path extrusionOk="0" fill="none" h="3070" w="3037">
                  <a:moveTo>
                    <a:pt x="1" y="3070"/>
                  </a:moveTo>
                  <a:lnTo>
                    <a:pt x="3036"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078325" y="3313650"/>
              <a:ext cx="58400" cy="58400"/>
            </a:xfrm>
            <a:custGeom>
              <a:rect b="b" l="l" r="r" t="t"/>
              <a:pathLst>
                <a:path extrusionOk="0" fill="none" h="2336" w="2336">
                  <a:moveTo>
                    <a:pt x="2335" y="1001"/>
                  </a:moveTo>
                  <a:cubicBezTo>
                    <a:pt x="2335" y="1902"/>
                    <a:pt x="1268" y="2335"/>
                    <a:pt x="634" y="1702"/>
                  </a:cubicBezTo>
                  <a:cubicBezTo>
                    <a:pt x="0" y="1101"/>
                    <a:pt x="467" y="0"/>
                    <a:pt x="1335" y="34"/>
                  </a:cubicBezTo>
                  <a:cubicBezTo>
                    <a:pt x="1902" y="34"/>
                    <a:pt x="2335" y="467"/>
                    <a:pt x="2335" y="10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2018275" y="3357850"/>
              <a:ext cx="75925" cy="76750"/>
            </a:xfrm>
            <a:custGeom>
              <a:rect b="b" l="l" r="r" t="t"/>
              <a:pathLst>
                <a:path extrusionOk="0" fill="none" h="3070" w="3037">
                  <a:moveTo>
                    <a:pt x="1" y="3069"/>
                  </a:moveTo>
                  <a:lnTo>
                    <a:pt x="3036"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1899850" y="3211900"/>
              <a:ext cx="58400" cy="58400"/>
            </a:xfrm>
            <a:custGeom>
              <a:rect b="b" l="l" r="r" t="t"/>
              <a:pathLst>
                <a:path extrusionOk="0" fill="none" h="2336" w="2336">
                  <a:moveTo>
                    <a:pt x="1" y="1002"/>
                  </a:moveTo>
                  <a:cubicBezTo>
                    <a:pt x="1" y="1902"/>
                    <a:pt x="1068" y="2336"/>
                    <a:pt x="1702" y="1702"/>
                  </a:cubicBezTo>
                  <a:cubicBezTo>
                    <a:pt x="2336" y="1068"/>
                    <a:pt x="1869" y="1"/>
                    <a:pt x="1002" y="1"/>
                  </a:cubicBezTo>
                  <a:cubicBezTo>
                    <a:pt x="435" y="1"/>
                    <a:pt x="1" y="468"/>
                    <a:pt x="1" y="10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1942400" y="3256100"/>
              <a:ext cx="75900" cy="76750"/>
            </a:xfrm>
            <a:custGeom>
              <a:rect b="b" l="l" r="r" t="t"/>
              <a:pathLst>
                <a:path extrusionOk="0" fill="none" h="3070" w="3036">
                  <a:moveTo>
                    <a:pt x="3036" y="3070"/>
                  </a:moveTo>
                  <a:lnTo>
                    <a:pt x="0"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1899850" y="3314475"/>
              <a:ext cx="58400" cy="57575"/>
            </a:xfrm>
            <a:custGeom>
              <a:rect b="b" l="l" r="r" t="t"/>
              <a:pathLst>
                <a:path extrusionOk="0" fill="none" h="2303" w="2336">
                  <a:moveTo>
                    <a:pt x="1" y="968"/>
                  </a:moveTo>
                  <a:cubicBezTo>
                    <a:pt x="1" y="1869"/>
                    <a:pt x="1068" y="2302"/>
                    <a:pt x="1702" y="1669"/>
                  </a:cubicBezTo>
                  <a:cubicBezTo>
                    <a:pt x="2336" y="1068"/>
                    <a:pt x="1869" y="1"/>
                    <a:pt x="1002" y="1"/>
                  </a:cubicBezTo>
                  <a:cubicBezTo>
                    <a:pt x="468" y="1"/>
                    <a:pt x="1" y="434"/>
                    <a:pt x="1"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1942400" y="3357850"/>
              <a:ext cx="75900" cy="76750"/>
            </a:xfrm>
            <a:custGeom>
              <a:rect b="b" l="l" r="r" t="t"/>
              <a:pathLst>
                <a:path extrusionOk="0" fill="none" h="3070" w="3036">
                  <a:moveTo>
                    <a:pt x="3036" y="3069"/>
                  </a:moveTo>
                  <a:lnTo>
                    <a:pt x="0"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1701375" y="3437900"/>
              <a:ext cx="276900" cy="90100"/>
            </a:xfrm>
            <a:custGeom>
              <a:rect b="b" l="l" r="r" t="t"/>
              <a:pathLst>
                <a:path extrusionOk="0" fill="none" h="3604" w="11076">
                  <a:moveTo>
                    <a:pt x="1" y="1"/>
                  </a:moveTo>
                  <a:lnTo>
                    <a:pt x="11076"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1631325" y="3391200"/>
              <a:ext cx="80925" cy="79250"/>
            </a:xfrm>
            <a:custGeom>
              <a:rect b="b" l="l" r="r" t="t"/>
              <a:pathLst>
                <a:path extrusionOk="0" fill="none" h="3170" w="3237">
                  <a:moveTo>
                    <a:pt x="2036" y="234"/>
                  </a:moveTo>
                  <a:cubicBezTo>
                    <a:pt x="3137" y="601"/>
                    <a:pt x="3237" y="2102"/>
                    <a:pt x="2203" y="2636"/>
                  </a:cubicBezTo>
                  <a:cubicBezTo>
                    <a:pt x="1135" y="3170"/>
                    <a:pt x="1" y="2169"/>
                    <a:pt x="368" y="1068"/>
                  </a:cubicBezTo>
                  <a:cubicBezTo>
                    <a:pt x="568" y="368"/>
                    <a:pt x="1335" y="1"/>
                    <a:pt x="2036" y="2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728075" y="3329500"/>
              <a:ext cx="61725" cy="60050"/>
            </a:xfrm>
            <a:custGeom>
              <a:rect b="b" l="l" r="r" t="t"/>
              <a:pathLst>
                <a:path extrusionOk="0" fill="none" h="2402" w="2469">
                  <a:moveTo>
                    <a:pt x="1535" y="200"/>
                  </a:moveTo>
                  <a:cubicBezTo>
                    <a:pt x="2369" y="467"/>
                    <a:pt x="2469" y="1601"/>
                    <a:pt x="1668" y="2002"/>
                  </a:cubicBezTo>
                  <a:cubicBezTo>
                    <a:pt x="901" y="2402"/>
                    <a:pt x="0" y="1668"/>
                    <a:pt x="301" y="834"/>
                  </a:cubicBezTo>
                  <a:cubicBezTo>
                    <a:pt x="467" y="300"/>
                    <a:pt x="1001" y="0"/>
                    <a:pt x="15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771425" y="3380350"/>
              <a:ext cx="49250" cy="95950"/>
            </a:xfrm>
            <a:custGeom>
              <a:rect b="b" l="l" r="r" t="t"/>
              <a:pathLst>
                <a:path extrusionOk="0" fill="none" h="3838" w="1970">
                  <a:moveTo>
                    <a:pt x="1969"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824800" y="3361175"/>
              <a:ext cx="61750" cy="60075"/>
            </a:xfrm>
            <a:custGeom>
              <a:rect b="b" l="l" r="r" t="t"/>
              <a:pathLst>
                <a:path extrusionOk="0" fill="none" h="2403" w="2470">
                  <a:moveTo>
                    <a:pt x="1535" y="168"/>
                  </a:moveTo>
                  <a:cubicBezTo>
                    <a:pt x="2369" y="434"/>
                    <a:pt x="2469" y="1602"/>
                    <a:pt x="1669" y="2002"/>
                  </a:cubicBezTo>
                  <a:cubicBezTo>
                    <a:pt x="901" y="2402"/>
                    <a:pt x="1" y="1635"/>
                    <a:pt x="301" y="801"/>
                  </a:cubicBezTo>
                  <a:cubicBezTo>
                    <a:pt x="468" y="268"/>
                    <a:pt x="1035" y="1"/>
                    <a:pt x="1535"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1869000" y="3412050"/>
              <a:ext cx="48400" cy="95925"/>
            </a:xfrm>
            <a:custGeom>
              <a:rect b="b" l="l" r="r" t="t"/>
              <a:pathLst>
                <a:path extrusionOk="0" fill="none" h="3837" w="1936">
                  <a:moveTo>
                    <a:pt x="1935" y="3837"/>
                  </a:moveTo>
                  <a:lnTo>
                    <a:pt x="1"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1673025" y="3504625"/>
              <a:ext cx="60075" cy="61725"/>
            </a:xfrm>
            <a:custGeom>
              <a:rect b="b" l="l" r="r" t="t"/>
              <a:pathLst>
                <a:path extrusionOk="0" fill="none" h="2469" w="2403">
                  <a:moveTo>
                    <a:pt x="801" y="2202"/>
                  </a:moveTo>
                  <a:cubicBezTo>
                    <a:pt x="1635" y="2469"/>
                    <a:pt x="2403" y="1601"/>
                    <a:pt x="2002" y="801"/>
                  </a:cubicBezTo>
                  <a:cubicBezTo>
                    <a:pt x="1602" y="0"/>
                    <a:pt x="434" y="100"/>
                    <a:pt x="168" y="934"/>
                  </a:cubicBezTo>
                  <a:cubicBezTo>
                    <a:pt x="1" y="1468"/>
                    <a:pt x="301" y="2035"/>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1724725" y="3476275"/>
              <a:ext cx="95950" cy="49225"/>
            </a:xfrm>
            <a:custGeom>
              <a:rect b="b" l="l" r="r" t="t"/>
              <a:pathLst>
                <a:path extrusionOk="0" fill="none" h="1969" w="3838">
                  <a:moveTo>
                    <a:pt x="3837" y="0"/>
                  </a:moveTo>
                  <a:lnTo>
                    <a:pt x="1"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1769775" y="3536300"/>
              <a:ext cx="60050" cy="61750"/>
            </a:xfrm>
            <a:custGeom>
              <a:rect b="b" l="l" r="r" t="t"/>
              <a:pathLst>
                <a:path extrusionOk="0" fill="none" h="2470" w="2402">
                  <a:moveTo>
                    <a:pt x="801" y="2202"/>
                  </a:moveTo>
                  <a:cubicBezTo>
                    <a:pt x="1668" y="2469"/>
                    <a:pt x="2402" y="1569"/>
                    <a:pt x="2002" y="801"/>
                  </a:cubicBezTo>
                  <a:cubicBezTo>
                    <a:pt x="1601" y="1"/>
                    <a:pt x="467" y="101"/>
                    <a:pt x="167" y="935"/>
                  </a:cubicBezTo>
                  <a:cubicBezTo>
                    <a:pt x="0" y="1468"/>
                    <a:pt x="300" y="2002"/>
                    <a:pt x="801" y="22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1821475" y="3507950"/>
              <a:ext cx="96750" cy="48400"/>
            </a:xfrm>
            <a:custGeom>
              <a:rect b="b" l="l" r="r" t="t"/>
              <a:pathLst>
                <a:path extrusionOk="0" fill="none" h="1936" w="3870">
                  <a:moveTo>
                    <a:pt x="3870" y="1"/>
                  </a:moveTo>
                  <a:lnTo>
                    <a:pt x="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1823150" y="3575500"/>
              <a:ext cx="170975" cy="235200"/>
            </a:xfrm>
            <a:custGeom>
              <a:rect b="b" l="l" r="r" t="t"/>
              <a:pathLst>
                <a:path extrusionOk="0" fill="none" h="9408" w="6839">
                  <a:moveTo>
                    <a:pt x="0" y="9407"/>
                  </a:moveTo>
                  <a:lnTo>
                    <a:pt x="683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1767275" y="3792325"/>
              <a:ext cx="74225" cy="86750"/>
            </a:xfrm>
            <a:custGeom>
              <a:rect b="b" l="l" r="r" t="t"/>
              <a:pathLst>
                <a:path extrusionOk="0" fill="none" h="3470" w="2969">
                  <a:moveTo>
                    <a:pt x="434" y="968"/>
                  </a:moveTo>
                  <a:cubicBezTo>
                    <a:pt x="1134" y="0"/>
                    <a:pt x="2602" y="367"/>
                    <a:pt x="2802" y="1535"/>
                  </a:cubicBezTo>
                  <a:cubicBezTo>
                    <a:pt x="2969" y="2669"/>
                    <a:pt x="1668" y="3470"/>
                    <a:pt x="734" y="2802"/>
                  </a:cubicBezTo>
                  <a:cubicBezTo>
                    <a:pt x="134" y="2369"/>
                    <a:pt x="0" y="1535"/>
                    <a:pt x="434" y="9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1736400" y="3698925"/>
              <a:ext cx="55900" cy="65075"/>
            </a:xfrm>
            <a:custGeom>
              <a:rect b="b" l="l" r="r" t="t"/>
              <a:pathLst>
                <a:path extrusionOk="0" fill="none" h="2603" w="2236">
                  <a:moveTo>
                    <a:pt x="335" y="701"/>
                  </a:moveTo>
                  <a:cubicBezTo>
                    <a:pt x="835" y="0"/>
                    <a:pt x="1969" y="267"/>
                    <a:pt x="2102" y="1135"/>
                  </a:cubicBezTo>
                  <a:cubicBezTo>
                    <a:pt x="2236" y="2002"/>
                    <a:pt x="1269" y="2602"/>
                    <a:pt x="535" y="2102"/>
                  </a:cubicBezTo>
                  <a:cubicBezTo>
                    <a:pt x="101" y="1768"/>
                    <a:pt x="1" y="1135"/>
                    <a:pt x="3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1789775" y="3708925"/>
              <a:ext cx="106775" cy="16700"/>
            </a:xfrm>
            <a:custGeom>
              <a:rect b="b" l="l" r="r" t="t"/>
              <a:pathLst>
                <a:path extrusionOk="0" fill="none" h="668" w="4271">
                  <a:moveTo>
                    <a:pt x="4271" y="1"/>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1796450" y="3616375"/>
              <a:ext cx="55900" cy="65050"/>
            </a:xfrm>
            <a:custGeom>
              <a:rect b="b" l="l" r="r" t="t"/>
              <a:pathLst>
                <a:path extrusionOk="0" fill="none" h="2602" w="2236">
                  <a:moveTo>
                    <a:pt x="334" y="701"/>
                  </a:moveTo>
                  <a:cubicBezTo>
                    <a:pt x="835" y="0"/>
                    <a:pt x="1969" y="267"/>
                    <a:pt x="2102" y="1134"/>
                  </a:cubicBezTo>
                  <a:cubicBezTo>
                    <a:pt x="2236" y="2002"/>
                    <a:pt x="1235" y="2602"/>
                    <a:pt x="534" y="2102"/>
                  </a:cubicBezTo>
                  <a:cubicBezTo>
                    <a:pt x="101" y="1768"/>
                    <a:pt x="1" y="1168"/>
                    <a:pt x="334"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1849825" y="3626375"/>
              <a:ext cx="106775" cy="16700"/>
            </a:xfrm>
            <a:custGeom>
              <a:rect b="b" l="l" r="r" t="t"/>
              <a:pathLst>
                <a:path extrusionOk="0" fill="none" h="668" w="4271">
                  <a:moveTo>
                    <a:pt x="4270" y="0"/>
                  </a:moveTo>
                  <a:lnTo>
                    <a:pt x="1"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1884025" y="3813175"/>
              <a:ext cx="65075" cy="55900"/>
            </a:xfrm>
            <a:custGeom>
              <a:rect b="b" l="l" r="r" t="t"/>
              <a:pathLst>
                <a:path extrusionOk="0" fill="none" h="2236" w="2603">
                  <a:moveTo>
                    <a:pt x="2068" y="1702"/>
                  </a:moveTo>
                  <a:cubicBezTo>
                    <a:pt x="2602" y="968"/>
                    <a:pt x="2002" y="0"/>
                    <a:pt x="1134" y="134"/>
                  </a:cubicBezTo>
                  <a:cubicBezTo>
                    <a:pt x="267" y="267"/>
                    <a:pt x="0" y="1401"/>
                    <a:pt x="701" y="1902"/>
                  </a:cubicBezTo>
                  <a:cubicBezTo>
                    <a:pt x="1134" y="2235"/>
                    <a:pt x="1768" y="2135"/>
                    <a:pt x="2068" y="1702"/>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1896525" y="3708925"/>
              <a:ext cx="16700" cy="106775"/>
            </a:xfrm>
            <a:custGeom>
              <a:rect b="b" l="l" r="r" t="t"/>
              <a:pathLst>
                <a:path extrusionOk="0" fill="none" h="4271" w="668">
                  <a:moveTo>
                    <a:pt x="1" y="1"/>
                  </a:moveTo>
                  <a:lnTo>
                    <a:pt x="668"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943225" y="3730625"/>
              <a:ext cx="65900" cy="55875"/>
            </a:xfrm>
            <a:custGeom>
              <a:rect b="b" l="l" r="r" t="t"/>
              <a:pathLst>
                <a:path extrusionOk="0" fill="none" h="2235" w="2636">
                  <a:moveTo>
                    <a:pt x="2102" y="1701"/>
                  </a:moveTo>
                  <a:cubicBezTo>
                    <a:pt x="2636" y="1001"/>
                    <a:pt x="2035" y="0"/>
                    <a:pt x="1168" y="133"/>
                  </a:cubicBezTo>
                  <a:cubicBezTo>
                    <a:pt x="267" y="267"/>
                    <a:pt x="1" y="1401"/>
                    <a:pt x="734" y="1935"/>
                  </a:cubicBezTo>
                  <a:cubicBezTo>
                    <a:pt x="1168" y="2235"/>
                    <a:pt x="1802" y="2135"/>
                    <a:pt x="2102"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1956575" y="3626375"/>
              <a:ext cx="16700" cy="106775"/>
            </a:xfrm>
            <a:custGeom>
              <a:rect b="b" l="l" r="r" t="t"/>
              <a:pathLst>
                <a:path extrusionOk="0" fill="none" h="4271" w="668">
                  <a:moveTo>
                    <a:pt x="0" y="0"/>
                  </a:moveTo>
                  <a:lnTo>
                    <a:pt x="667"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2044125" y="3574675"/>
              <a:ext cx="170975" cy="235175"/>
            </a:xfrm>
            <a:custGeom>
              <a:rect b="b" l="l" r="r" t="t"/>
              <a:pathLst>
                <a:path extrusionOk="0" fill="none" h="9407" w="6839">
                  <a:moveTo>
                    <a:pt x="6839" y="9407"/>
                  </a:moveTo>
                  <a:lnTo>
                    <a:pt x="1"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2189225" y="3798150"/>
              <a:ext cx="86775" cy="74250"/>
            </a:xfrm>
            <a:custGeom>
              <a:rect b="b" l="l" r="r" t="t"/>
              <a:pathLst>
                <a:path extrusionOk="0" fill="none" h="2970" w="3471">
                  <a:moveTo>
                    <a:pt x="701" y="2269"/>
                  </a:moveTo>
                  <a:cubicBezTo>
                    <a:pt x="1" y="1302"/>
                    <a:pt x="801" y="1"/>
                    <a:pt x="1969" y="168"/>
                  </a:cubicBezTo>
                  <a:cubicBezTo>
                    <a:pt x="3136" y="368"/>
                    <a:pt x="3470" y="1869"/>
                    <a:pt x="2536" y="2536"/>
                  </a:cubicBezTo>
                  <a:cubicBezTo>
                    <a:pt x="1936" y="2970"/>
                    <a:pt x="1135" y="2836"/>
                    <a:pt x="701"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2088325" y="3812350"/>
              <a:ext cx="65900" cy="56725"/>
            </a:xfrm>
            <a:custGeom>
              <a:rect b="b" l="l" r="r" t="t"/>
              <a:pathLst>
                <a:path extrusionOk="0" fill="none" h="2269" w="2636">
                  <a:moveTo>
                    <a:pt x="534" y="1735"/>
                  </a:moveTo>
                  <a:cubicBezTo>
                    <a:pt x="1" y="1001"/>
                    <a:pt x="601" y="0"/>
                    <a:pt x="1468" y="167"/>
                  </a:cubicBezTo>
                  <a:cubicBezTo>
                    <a:pt x="2336" y="300"/>
                    <a:pt x="2636" y="1401"/>
                    <a:pt x="1902" y="1935"/>
                  </a:cubicBezTo>
                  <a:cubicBezTo>
                    <a:pt x="1468" y="2268"/>
                    <a:pt x="835" y="2168"/>
                    <a:pt x="534" y="1735"/>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2124200" y="3708100"/>
              <a:ext cx="16700" cy="106775"/>
            </a:xfrm>
            <a:custGeom>
              <a:rect b="b" l="l" r="r" t="t"/>
              <a:pathLst>
                <a:path extrusionOk="0" fill="none" h="4271" w="668">
                  <a:moveTo>
                    <a:pt x="667" y="0"/>
                  </a:moveTo>
                  <a:lnTo>
                    <a:pt x="0" y="427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2028275" y="3730625"/>
              <a:ext cx="65925" cy="55875"/>
            </a:xfrm>
            <a:custGeom>
              <a:rect b="b" l="l" r="r" t="t"/>
              <a:pathLst>
                <a:path extrusionOk="0" fill="none" h="2235" w="2637">
                  <a:moveTo>
                    <a:pt x="535" y="1701"/>
                  </a:moveTo>
                  <a:cubicBezTo>
                    <a:pt x="1" y="967"/>
                    <a:pt x="635" y="0"/>
                    <a:pt x="1502" y="133"/>
                  </a:cubicBezTo>
                  <a:cubicBezTo>
                    <a:pt x="2369" y="267"/>
                    <a:pt x="2636" y="1401"/>
                    <a:pt x="1902" y="1935"/>
                  </a:cubicBezTo>
                  <a:cubicBezTo>
                    <a:pt x="1469" y="2235"/>
                    <a:pt x="835" y="2135"/>
                    <a:pt x="535" y="1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2064150" y="3626375"/>
              <a:ext cx="17525" cy="105925"/>
            </a:xfrm>
            <a:custGeom>
              <a:rect b="b" l="l" r="r" t="t"/>
              <a:pathLst>
                <a:path extrusionOk="0" fill="none" h="4237" w="701">
                  <a:moveTo>
                    <a:pt x="701" y="0"/>
                  </a:moveTo>
                  <a:lnTo>
                    <a:pt x="0" y="4237"/>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2245100" y="3698100"/>
              <a:ext cx="55900" cy="65900"/>
            </a:xfrm>
            <a:custGeom>
              <a:rect b="b" l="l" r="r" t="t"/>
              <a:pathLst>
                <a:path extrusionOk="0" fill="none" h="2636" w="2236">
                  <a:moveTo>
                    <a:pt x="1902" y="734"/>
                  </a:moveTo>
                  <a:cubicBezTo>
                    <a:pt x="1402" y="0"/>
                    <a:pt x="268" y="267"/>
                    <a:pt x="134" y="1168"/>
                  </a:cubicBezTo>
                  <a:cubicBezTo>
                    <a:pt x="1" y="2035"/>
                    <a:pt x="968" y="2635"/>
                    <a:pt x="1702" y="2102"/>
                  </a:cubicBezTo>
                  <a:cubicBezTo>
                    <a:pt x="2136" y="1801"/>
                    <a:pt x="2236" y="1168"/>
                    <a:pt x="1902" y="734"/>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2140875" y="3708925"/>
              <a:ext cx="106750" cy="16700"/>
            </a:xfrm>
            <a:custGeom>
              <a:rect b="b" l="l" r="r" t="t"/>
              <a:pathLst>
                <a:path extrusionOk="0" fill="none" h="668" w="4270">
                  <a:moveTo>
                    <a:pt x="0" y="1"/>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2184225" y="3616375"/>
              <a:ext cx="56750" cy="65050"/>
            </a:xfrm>
            <a:custGeom>
              <a:rect b="b" l="l" r="r" t="t"/>
              <a:pathLst>
                <a:path extrusionOk="0" fill="none" h="2602" w="2270">
                  <a:moveTo>
                    <a:pt x="1935" y="701"/>
                  </a:moveTo>
                  <a:cubicBezTo>
                    <a:pt x="1402" y="0"/>
                    <a:pt x="301" y="267"/>
                    <a:pt x="168" y="1134"/>
                  </a:cubicBezTo>
                  <a:cubicBezTo>
                    <a:pt x="1" y="2002"/>
                    <a:pt x="1001" y="2602"/>
                    <a:pt x="1735" y="2102"/>
                  </a:cubicBezTo>
                  <a:cubicBezTo>
                    <a:pt x="2169" y="1768"/>
                    <a:pt x="2269" y="1134"/>
                    <a:pt x="1935" y="701"/>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2080825" y="3626375"/>
              <a:ext cx="106775" cy="16700"/>
            </a:xfrm>
            <a:custGeom>
              <a:rect b="b" l="l" r="r" t="t"/>
              <a:pathLst>
                <a:path extrusionOk="0" fill="none" h="668" w="4271">
                  <a:moveTo>
                    <a:pt x="0" y="0"/>
                  </a:moveTo>
                  <a:lnTo>
                    <a:pt x="4270" y="6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2058300" y="3437075"/>
              <a:ext cx="277725" cy="90075"/>
            </a:xfrm>
            <a:custGeom>
              <a:rect b="b" l="l" r="r" t="t"/>
              <a:pathLst>
                <a:path extrusionOk="0" fill="none" h="3603" w="11109">
                  <a:moveTo>
                    <a:pt x="11109" y="0"/>
                  </a:moveTo>
                  <a:lnTo>
                    <a:pt x="1" y="3603"/>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2322675" y="3387025"/>
              <a:ext cx="79225" cy="80925"/>
            </a:xfrm>
            <a:custGeom>
              <a:rect b="b" l="l" r="r" t="t"/>
              <a:pathLst>
                <a:path extrusionOk="0" fill="none" h="3237" w="3169">
                  <a:moveTo>
                    <a:pt x="2102" y="2903"/>
                  </a:moveTo>
                  <a:cubicBezTo>
                    <a:pt x="1001" y="3236"/>
                    <a:pt x="0" y="2102"/>
                    <a:pt x="534" y="1035"/>
                  </a:cubicBezTo>
                  <a:cubicBezTo>
                    <a:pt x="1034" y="1"/>
                    <a:pt x="2569" y="101"/>
                    <a:pt x="2935" y="1235"/>
                  </a:cubicBezTo>
                  <a:cubicBezTo>
                    <a:pt x="3169" y="1902"/>
                    <a:pt x="2802" y="2669"/>
                    <a:pt x="2102" y="2903"/>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2304325" y="3504625"/>
              <a:ext cx="59225" cy="60900"/>
            </a:xfrm>
            <a:custGeom>
              <a:rect b="b" l="l" r="r" t="t"/>
              <a:pathLst>
                <a:path extrusionOk="0" fill="none" h="2436" w="2369">
                  <a:moveTo>
                    <a:pt x="1568" y="2168"/>
                  </a:moveTo>
                  <a:cubicBezTo>
                    <a:pt x="734" y="2435"/>
                    <a:pt x="0" y="1568"/>
                    <a:pt x="400" y="801"/>
                  </a:cubicBezTo>
                  <a:cubicBezTo>
                    <a:pt x="801" y="0"/>
                    <a:pt x="1935" y="100"/>
                    <a:pt x="2202" y="934"/>
                  </a:cubicBezTo>
                  <a:cubicBezTo>
                    <a:pt x="2369" y="1435"/>
                    <a:pt x="2102" y="2002"/>
                    <a:pt x="1568" y="2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2215925" y="3476275"/>
              <a:ext cx="96750" cy="48375"/>
            </a:xfrm>
            <a:custGeom>
              <a:rect b="b" l="l" r="r" t="t"/>
              <a:pathLst>
                <a:path extrusionOk="0" fill="none" h="1935" w="3870">
                  <a:moveTo>
                    <a:pt x="0" y="0"/>
                  </a:moveTo>
                  <a:lnTo>
                    <a:pt x="3870" y="1935"/>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2206750" y="3536300"/>
              <a:ext cx="60075" cy="60900"/>
            </a:xfrm>
            <a:custGeom>
              <a:rect b="b" l="l" r="r" t="t"/>
              <a:pathLst>
                <a:path extrusionOk="0" fill="none" h="2436" w="2403">
                  <a:moveTo>
                    <a:pt x="1602" y="2169"/>
                  </a:moveTo>
                  <a:cubicBezTo>
                    <a:pt x="768" y="2436"/>
                    <a:pt x="0" y="1569"/>
                    <a:pt x="401" y="768"/>
                  </a:cubicBezTo>
                  <a:cubicBezTo>
                    <a:pt x="801" y="1"/>
                    <a:pt x="1968" y="67"/>
                    <a:pt x="2235" y="935"/>
                  </a:cubicBezTo>
                  <a:cubicBezTo>
                    <a:pt x="2402" y="1435"/>
                    <a:pt x="2135" y="2002"/>
                    <a:pt x="1602" y="21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2119175" y="3507125"/>
              <a:ext cx="96775" cy="49225"/>
            </a:xfrm>
            <a:custGeom>
              <a:rect b="b" l="l" r="r" t="t"/>
              <a:pathLst>
                <a:path extrusionOk="0" fill="none" h="1969" w="3871">
                  <a:moveTo>
                    <a:pt x="1" y="0"/>
                  </a:moveTo>
                  <a:lnTo>
                    <a:pt x="3870" y="1968"/>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2247600" y="3329500"/>
              <a:ext cx="60900" cy="60050"/>
            </a:xfrm>
            <a:custGeom>
              <a:rect b="b" l="l" r="r" t="t"/>
              <a:pathLst>
                <a:path extrusionOk="0" fill="none" h="2402" w="2436">
                  <a:moveTo>
                    <a:pt x="935" y="200"/>
                  </a:moveTo>
                  <a:cubicBezTo>
                    <a:pt x="101" y="467"/>
                    <a:pt x="1" y="1601"/>
                    <a:pt x="768" y="2002"/>
                  </a:cubicBezTo>
                  <a:cubicBezTo>
                    <a:pt x="1569" y="2402"/>
                    <a:pt x="2436" y="1668"/>
                    <a:pt x="2169" y="834"/>
                  </a:cubicBezTo>
                  <a:cubicBezTo>
                    <a:pt x="2002" y="300"/>
                    <a:pt x="1435" y="0"/>
                    <a:pt x="935" y="200"/>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2215925" y="3380350"/>
              <a:ext cx="49225" cy="95950"/>
            </a:xfrm>
            <a:custGeom>
              <a:rect b="b" l="l" r="r" t="t"/>
              <a:pathLst>
                <a:path extrusionOk="0" fill="none" h="3838" w="1969">
                  <a:moveTo>
                    <a:pt x="0" y="3837"/>
                  </a:moveTo>
                  <a:lnTo>
                    <a:pt x="1968" y="1"/>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2150050" y="3361175"/>
              <a:ext cx="61725" cy="60075"/>
            </a:xfrm>
            <a:custGeom>
              <a:rect b="b" l="l" r="r" t="t"/>
              <a:pathLst>
                <a:path extrusionOk="0" fill="none" h="2403" w="2469">
                  <a:moveTo>
                    <a:pt x="934" y="168"/>
                  </a:moveTo>
                  <a:cubicBezTo>
                    <a:pt x="100" y="434"/>
                    <a:pt x="0" y="1602"/>
                    <a:pt x="801" y="2002"/>
                  </a:cubicBezTo>
                  <a:cubicBezTo>
                    <a:pt x="1601" y="2402"/>
                    <a:pt x="2469" y="1635"/>
                    <a:pt x="2202" y="801"/>
                  </a:cubicBezTo>
                  <a:cubicBezTo>
                    <a:pt x="2035" y="268"/>
                    <a:pt x="1468" y="1"/>
                    <a:pt x="934" y="168"/>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2119175" y="3411225"/>
              <a:ext cx="49225" cy="96750"/>
            </a:xfrm>
            <a:custGeom>
              <a:rect b="b" l="l" r="r" t="t"/>
              <a:pathLst>
                <a:path extrusionOk="0" fill="none" h="3870" w="1969">
                  <a:moveTo>
                    <a:pt x="1" y="3870"/>
                  </a:moveTo>
                  <a:lnTo>
                    <a:pt x="1969" y="0"/>
                  </a:lnTo>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1961575" y="3483775"/>
              <a:ext cx="99250" cy="99250"/>
            </a:xfrm>
            <a:custGeom>
              <a:rect b="b" l="l" r="r" t="t"/>
              <a:pathLst>
                <a:path extrusionOk="0" fill="none" h="3970" w="3970">
                  <a:moveTo>
                    <a:pt x="3970" y="2269"/>
                  </a:moveTo>
                  <a:cubicBezTo>
                    <a:pt x="3970" y="767"/>
                    <a:pt x="2135" y="0"/>
                    <a:pt x="1068" y="1068"/>
                  </a:cubicBezTo>
                  <a:cubicBezTo>
                    <a:pt x="0" y="2135"/>
                    <a:pt x="768" y="3970"/>
                    <a:pt x="2269" y="3970"/>
                  </a:cubicBezTo>
                  <a:cubicBezTo>
                    <a:pt x="3203" y="3970"/>
                    <a:pt x="3970" y="3203"/>
                    <a:pt x="3970" y="2269"/>
                  </a:cubicBezTo>
                  <a:close/>
                </a:path>
              </a:pathLst>
            </a:custGeom>
            <a:noFill/>
            <a:ln cap="flat" cmpd="sng" w="19050">
              <a:solidFill>
                <a:schemeClr val="accent1"/>
              </a:solidFill>
              <a:prstDash val="solid"/>
              <a:miter lim="33357"/>
              <a:headEnd len="sm" w="sm" type="none"/>
              <a:tailEnd len="sm" w="sm" type="none"/>
            </a:ln>
            <a:effectLst>
              <a:outerShdw blurRad="71438" rotWithShape="0" algn="bl"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5" name="Shape 215"/>
        <p:cNvGrpSpPr/>
        <p:nvPr/>
      </p:nvGrpSpPr>
      <p:grpSpPr>
        <a:xfrm>
          <a:off x="0" y="0"/>
          <a:ext cx="0" cy="0"/>
          <a:chOff x="0" y="0"/>
          <a:chExt cx="0" cy="0"/>
        </a:xfrm>
      </p:grpSpPr>
      <p:pic>
        <p:nvPicPr>
          <p:cNvPr id="216" name="Google Shape;216;p10"/>
          <p:cNvPicPr preferRelativeResize="0"/>
          <p:nvPr/>
        </p:nvPicPr>
        <p:blipFill rotWithShape="1">
          <a:blip r:embed="rId2">
            <a:alphaModFix amt="10000"/>
          </a:blip>
          <a:srcRect b="0" l="16543" r="1233" t="17776"/>
          <a:stretch/>
        </p:blipFill>
        <p:spPr>
          <a:xfrm>
            <a:off x="0" y="0"/>
            <a:ext cx="9144003" cy="5143501"/>
          </a:xfrm>
          <a:prstGeom prst="rect">
            <a:avLst/>
          </a:prstGeom>
          <a:noFill/>
          <a:ln>
            <a:noFill/>
          </a:ln>
        </p:spPr>
      </p:pic>
      <p:sp>
        <p:nvSpPr>
          <p:cNvPr id="217" name="Google Shape;217;p10"/>
          <p:cNvSpPr txBox="1"/>
          <p:nvPr>
            <p:ph type="title"/>
          </p:nvPr>
        </p:nvSpPr>
        <p:spPr>
          <a:xfrm>
            <a:off x="4572000" y="1218900"/>
            <a:ext cx="3860100" cy="239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218" name="Google Shape;218;p10"/>
          <p:cNvGrpSpPr/>
          <p:nvPr/>
        </p:nvGrpSpPr>
        <p:grpSpPr>
          <a:xfrm flipH="1" rot="10800000">
            <a:off x="256481" y="411560"/>
            <a:ext cx="575400" cy="4873315"/>
            <a:chOff x="8158981" y="-135081"/>
            <a:chExt cx="575400" cy="4873315"/>
          </a:xfrm>
        </p:grpSpPr>
        <p:sp>
          <p:nvSpPr>
            <p:cNvPr id="219" name="Google Shape;219;p10"/>
            <p:cNvSpPr/>
            <p:nvPr/>
          </p:nvSpPr>
          <p:spPr>
            <a:xfrm>
              <a:off x="8158981" y="3366798"/>
              <a:ext cx="575400" cy="575400"/>
            </a:xfrm>
            <a:prstGeom prst="star4">
              <a:avLst>
                <a:gd fmla="val 67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10"/>
            <p:cNvCxnSpPr/>
            <p:nvPr/>
          </p:nvCxnSpPr>
          <p:spPr>
            <a:xfrm rot="10800000">
              <a:off x="8446681" y="-135081"/>
              <a:ext cx="0" cy="3218100"/>
            </a:xfrm>
            <a:prstGeom prst="straightConnector1">
              <a:avLst/>
            </a:prstGeom>
            <a:noFill/>
            <a:ln cap="flat" cmpd="sng" w="9525">
              <a:solidFill>
                <a:schemeClr val="lt1"/>
              </a:solidFill>
              <a:prstDash val="solid"/>
              <a:round/>
              <a:headEnd len="med" w="med" type="none"/>
              <a:tailEnd len="med" w="med" type="none"/>
            </a:ln>
          </p:spPr>
        </p:cxnSp>
        <p:sp>
          <p:nvSpPr>
            <p:cNvPr id="221" name="Google Shape;221;p10"/>
            <p:cNvSpPr/>
            <p:nvPr/>
          </p:nvSpPr>
          <p:spPr>
            <a:xfrm>
              <a:off x="8158981" y="4162834"/>
              <a:ext cx="575400" cy="575400"/>
            </a:xfrm>
            <a:prstGeom prst="star4">
              <a:avLst>
                <a:gd fmla="val 673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0"/>
          <p:cNvSpPr/>
          <p:nvPr/>
        </p:nvSpPr>
        <p:spPr>
          <a:xfrm rot="-2446000">
            <a:off x="6360824" y="2222069"/>
            <a:ext cx="4983000" cy="5141469"/>
          </a:xfrm>
          <a:prstGeom prst="ellipse">
            <a:avLst/>
          </a:prstGeom>
          <a:gradFill>
            <a:gsLst>
              <a:gs pos="0">
                <a:srgbClr val="2EDABB">
                  <a:alpha val="69019"/>
                </a:srgbClr>
              </a:gs>
              <a:gs pos="25000">
                <a:srgbClr val="2EDABB">
                  <a:alpha val="32549"/>
                </a:srgbClr>
              </a:gs>
              <a:gs pos="50000">
                <a:srgbClr val="FFFFFF">
                  <a:alpha val="3529"/>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600"/>
              <a:buFont typeface="Russo One"/>
              <a:buNone/>
              <a:defRPr sz="3600">
                <a:solidFill>
                  <a:schemeClr val="lt1"/>
                </a:solidFill>
                <a:latin typeface="Russo One"/>
                <a:ea typeface="Russo One"/>
                <a:cs typeface="Russo One"/>
                <a:sym typeface="Russo One"/>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Courier Prime"/>
              <a:buChar char="●"/>
              <a:defRPr sz="1800">
                <a:solidFill>
                  <a:schemeClr val="lt1"/>
                </a:solidFill>
                <a:latin typeface="Courier Prime"/>
                <a:ea typeface="Courier Prime"/>
                <a:cs typeface="Courier Prime"/>
                <a:sym typeface="Courier Prime"/>
              </a:defRPr>
            </a:lvl1pPr>
            <a:lvl2pPr indent="-317500" lvl="1" marL="9144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2pPr>
            <a:lvl3pPr indent="-317500" lvl="2" marL="13716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3pPr>
            <a:lvl4pPr indent="-317500" lvl="3" marL="18288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4pPr>
            <a:lvl5pPr indent="-317500" lvl="4" marL="22860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5pPr>
            <a:lvl6pPr indent="-317500" lvl="5" marL="27432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6pPr>
            <a:lvl7pPr indent="-317500" lvl="6" marL="32004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7pPr>
            <a:lvl8pPr indent="-317500" lvl="7" marL="36576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8pPr>
            <a:lvl9pPr indent="-317500" lvl="8" marL="4114800">
              <a:lnSpc>
                <a:spcPct val="115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7.png"/><Relationship Id="rId11" Type="http://schemas.openxmlformats.org/officeDocument/2006/relationships/image" Target="../media/image28.png"/><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3.gi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35.png"/><Relationship Id="rId8" Type="http://schemas.openxmlformats.org/officeDocument/2006/relationships/image" Target="../media/image34.png"/><Relationship Id="rId10"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3" name="Shape 553"/>
        <p:cNvGrpSpPr/>
        <p:nvPr/>
      </p:nvGrpSpPr>
      <p:grpSpPr>
        <a:xfrm>
          <a:off x="0" y="0"/>
          <a:ext cx="0" cy="0"/>
          <a:chOff x="0" y="0"/>
          <a:chExt cx="0" cy="0"/>
        </a:xfrm>
      </p:grpSpPr>
      <p:sp>
        <p:nvSpPr>
          <p:cNvPr id="554" name="Google Shape;554;p30"/>
          <p:cNvSpPr txBox="1"/>
          <p:nvPr>
            <p:ph type="ctrTitle"/>
          </p:nvPr>
        </p:nvSpPr>
        <p:spPr>
          <a:xfrm>
            <a:off x="3825075" y="0"/>
            <a:ext cx="5045700" cy="21438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4400"/>
              <a:t>Projet Final </a:t>
            </a:r>
            <a:endParaRPr sz="4400"/>
          </a:p>
          <a:p>
            <a:pPr indent="0" lvl="0" marL="914400" rtl="0" algn="l">
              <a:spcBef>
                <a:spcPts val="0"/>
              </a:spcBef>
              <a:spcAft>
                <a:spcPts val="0"/>
              </a:spcAft>
              <a:buNone/>
            </a:pPr>
            <a:r>
              <a:rPr lang="en" sz="4400"/>
              <a:t>WatchFlix</a:t>
            </a:r>
            <a:endParaRPr sz="4400"/>
          </a:p>
        </p:txBody>
      </p:sp>
      <p:pic>
        <p:nvPicPr>
          <p:cNvPr id="555" name="Google Shape;555;p30"/>
          <p:cNvPicPr preferRelativeResize="0"/>
          <p:nvPr/>
        </p:nvPicPr>
        <p:blipFill>
          <a:blip r:embed="rId3">
            <a:alphaModFix/>
          </a:blip>
          <a:stretch>
            <a:fillRect/>
          </a:stretch>
        </p:blipFill>
        <p:spPr>
          <a:xfrm>
            <a:off x="547875" y="817000"/>
            <a:ext cx="5202075" cy="5202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39"/>
          <p:cNvPicPr preferRelativeResize="0"/>
          <p:nvPr/>
        </p:nvPicPr>
        <p:blipFill>
          <a:blip r:embed="rId3">
            <a:alphaModFix/>
          </a:blip>
          <a:stretch>
            <a:fillRect/>
          </a:stretch>
        </p:blipFill>
        <p:spPr>
          <a:xfrm>
            <a:off x="717700" y="822400"/>
            <a:ext cx="3958200" cy="1361425"/>
          </a:xfrm>
          <a:prstGeom prst="rect">
            <a:avLst/>
          </a:prstGeom>
          <a:noFill/>
          <a:ln>
            <a:noFill/>
          </a:ln>
        </p:spPr>
      </p:pic>
      <p:pic>
        <p:nvPicPr>
          <p:cNvPr id="648" name="Google Shape;648;p39"/>
          <p:cNvPicPr preferRelativeResize="0"/>
          <p:nvPr/>
        </p:nvPicPr>
        <p:blipFill>
          <a:blip r:embed="rId4">
            <a:alphaModFix/>
          </a:blip>
          <a:stretch>
            <a:fillRect/>
          </a:stretch>
        </p:blipFill>
        <p:spPr>
          <a:xfrm>
            <a:off x="996850" y="2768900"/>
            <a:ext cx="3114675" cy="1600200"/>
          </a:xfrm>
          <a:prstGeom prst="rect">
            <a:avLst/>
          </a:prstGeom>
          <a:noFill/>
          <a:ln>
            <a:noFill/>
          </a:ln>
        </p:spPr>
      </p:pic>
      <p:pic>
        <p:nvPicPr>
          <p:cNvPr id="649" name="Google Shape;649;p39"/>
          <p:cNvPicPr preferRelativeResize="0"/>
          <p:nvPr/>
        </p:nvPicPr>
        <p:blipFill>
          <a:blip r:embed="rId5">
            <a:alphaModFix/>
          </a:blip>
          <a:stretch>
            <a:fillRect/>
          </a:stretch>
        </p:blipFill>
        <p:spPr>
          <a:xfrm>
            <a:off x="5023700" y="1869200"/>
            <a:ext cx="3295650" cy="542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0"/>
          <p:cNvSpPr txBox="1"/>
          <p:nvPr>
            <p:ph type="title"/>
          </p:nvPr>
        </p:nvSpPr>
        <p:spPr>
          <a:xfrm>
            <a:off x="984025" y="210425"/>
            <a:ext cx="4117500" cy="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Page </a:t>
            </a:r>
            <a:r>
              <a:rPr lang="en"/>
              <a:t>Inscription</a:t>
            </a:r>
            <a:r>
              <a:rPr lang="en"/>
              <a:t> </a:t>
            </a:r>
            <a:endParaRPr/>
          </a:p>
        </p:txBody>
      </p:sp>
      <p:pic>
        <p:nvPicPr>
          <p:cNvPr id="655" name="Google Shape;655;p40"/>
          <p:cNvPicPr preferRelativeResize="0"/>
          <p:nvPr/>
        </p:nvPicPr>
        <p:blipFill>
          <a:blip r:embed="rId3">
            <a:alphaModFix/>
          </a:blip>
          <a:stretch>
            <a:fillRect/>
          </a:stretch>
        </p:blipFill>
        <p:spPr>
          <a:xfrm>
            <a:off x="6069475" y="-505150"/>
            <a:ext cx="2354150" cy="2354150"/>
          </a:xfrm>
          <a:prstGeom prst="rect">
            <a:avLst/>
          </a:prstGeom>
          <a:noFill/>
          <a:ln>
            <a:noFill/>
          </a:ln>
        </p:spPr>
      </p:pic>
      <p:pic>
        <p:nvPicPr>
          <p:cNvPr id="656" name="Google Shape;656;p40"/>
          <p:cNvPicPr preferRelativeResize="0"/>
          <p:nvPr/>
        </p:nvPicPr>
        <p:blipFill>
          <a:blip r:embed="rId4">
            <a:alphaModFix/>
          </a:blip>
          <a:stretch>
            <a:fillRect/>
          </a:stretch>
        </p:blipFill>
        <p:spPr>
          <a:xfrm>
            <a:off x="2783500" y="883012"/>
            <a:ext cx="3888400" cy="3377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41"/>
          <p:cNvPicPr preferRelativeResize="0"/>
          <p:nvPr/>
        </p:nvPicPr>
        <p:blipFill>
          <a:blip r:embed="rId3">
            <a:alphaModFix/>
          </a:blip>
          <a:stretch>
            <a:fillRect/>
          </a:stretch>
        </p:blipFill>
        <p:spPr>
          <a:xfrm>
            <a:off x="2097425" y="347825"/>
            <a:ext cx="5074800" cy="2962599"/>
          </a:xfrm>
          <a:prstGeom prst="rect">
            <a:avLst/>
          </a:prstGeom>
          <a:noFill/>
          <a:ln>
            <a:noFill/>
          </a:ln>
        </p:spPr>
      </p:pic>
      <p:sp>
        <p:nvSpPr>
          <p:cNvPr id="662" name="Google Shape;662;p41"/>
          <p:cNvSpPr txBox="1"/>
          <p:nvPr/>
        </p:nvSpPr>
        <p:spPr>
          <a:xfrm>
            <a:off x="7006875" y="949150"/>
            <a:ext cx="21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lt1"/>
              </a:solidFill>
              <a:latin typeface="Courier Prime"/>
              <a:ea typeface="Courier Prime"/>
              <a:cs typeface="Courier Prime"/>
              <a:sym typeface="Courier Prime"/>
            </a:endParaRPr>
          </a:p>
        </p:txBody>
      </p:sp>
      <p:pic>
        <p:nvPicPr>
          <p:cNvPr id="663" name="Google Shape;663;p41"/>
          <p:cNvPicPr preferRelativeResize="0"/>
          <p:nvPr/>
        </p:nvPicPr>
        <p:blipFill>
          <a:blip r:embed="rId4">
            <a:alphaModFix/>
          </a:blip>
          <a:stretch>
            <a:fillRect/>
          </a:stretch>
        </p:blipFill>
        <p:spPr>
          <a:xfrm>
            <a:off x="6331600" y="3212723"/>
            <a:ext cx="2337900" cy="1713925"/>
          </a:xfrm>
          <a:prstGeom prst="rect">
            <a:avLst/>
          </a:prstGeom>
          <a:noFill/>
          <a:ln>
            <a:noFill/>
          </a:ln>
        </p:spPr>
      </p:pic>
      <p:pic>
        <p:nvPicPr>
          <p:cNvPr id="664" name="Google Shape;664;p41"/>
          <p:cNvPicPr preferRelativeResize="0"/>
          <p:nvPr/>
        </p:nvPicPr>
        <p:blipFill rotWithShape="1">
          <a:blip r:embed="rId5">
            <a:alphaModFix/>
          </a:blip>
          <a:srcRect b="7120" l="0" r="0" t="-7120"/>
          <a:stretch/>
        </p:blipFill>
        <p:spPr>
          <a:xfrm>
            <a:off x="315625" y="3310424"/>
            <a:ext cx="2706250" cy="147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42"/>
          <p:cNvPicPr preferRelativeResize="0"/>
          <p:nvPr/>
        </p:nvPicPr>
        <p:blipFill>
          <a:blip r:embed="rId3">
            <a:alphaModFix/>
          </a:blip>
          <a:stretch>
            <a:fillRect/>
          </a:stretch>
        </p:blipFill>
        <p:spPr>
          <a:xfrm>
            <a:off x="103550" y="333850"/>
            <a:ext cx="4718925" cy="4276526"/>
          </a:xfrm>
          <a:prstGeom prst="rect">
            <a:avLst/>
          </a:prstGeom>
          <a:noFill/>
          <a:ln>
            <a:noFill/>
          </a:ln>
        </p:spPr>
      </p:pic>
      <p:pic>
        <p:nvPicPr>
          <p:cNvPr id="670" name="Google Shape;670;p42"/>
          <p:cNvPicPr preferRelativeResize="0"/>
          <p:nvPr/>
        </p:nvPicPr>
        <p:blipFill>
          <a:blip r:embed="rId4">
            <a:alphaModFix/>
          </a:blip>
          <a:stretch>
            <a:fillRect/>
          </a:stretch>
        </p:blipFill>
        <p:spPr>
          <a:xfrm>
            <a:off x="3411600" y="1499350"/>
            <a:ext cx="5661076" cy="3454875"/>
          </a:xfrm>
          <a:prstGeom prst="rect">
            <a:avLst/>
          </a:prstGeom>
          <a:noFill/>
          <a:ln>
            <a:noFill/>
          </a:ln>
        </p:spPr>
      </p:pic>
      <p:pic>
        <p:nvPicPr>
          <p:cNvPr id="671" name="Google Shape;671;p42"/>
          <p:cNvPicPr preferRelativeResize="0"/>
          <p:nvPr/>
        </p:nvPicPr>
        <p:blipFill>
          <a:blip r:embed="rId5">
            <a:alphaModFix/>
          </a:blip>
          <a:stretch>
            <a:fillRect/>
          </a:stretch>
        </p:blipFill>
        <p:spPr>
          <a:xfrm>
            <a:off x="5988475" y="152400"/>
            <a:ext cx="2463050" cy="161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1"/>
          <p:cNvSpPr txBox="1"/>
          <p:nvPr>
            <p:ph type="title"/>
          </p:nvPr>
        </p:nvSpPr>
        <p:spPr>
          <a:xfrm>
            <a:off x="3211900" y="30811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du projet </a:t>
            </a:r>
            <a:endParaRPr/>
          </a:p>
        </p:txBody>
      </p:sp>
      <p:pic>
        <p:nvPicPr>
          <p:cNvPr id="561" name="Google Shape;561;p31"/>
          <p:cNvPicPr preferRelativeResize="0"/>
          <p:nvPr/>
        </p:nvPicPr>
        <p:blipFill>
          <a:blip r:embed="rId3">
            <a:alphaModFix/>
          </a:blip>
          <a:stretch>
            <a:fillRect/>
          </a:stretch>
        </p:blipFill>
        <p:spPr>
          <a:xfrm>
            <a:off x="-51100" y="-463275"/>
            <a:ext cx="2783800" cy="2783800"/>
          </a:xfrm>
          <a:prstGeom prst="rect">
            <a:avLst/>
          </a:prstGeom>
          <a:noFill/>
          <a:ln>
            <a:noFill/>
          </a:ln>
        </p:spPr>
      </p:pic>
      <p:sp>
        <p:nvSpPr>
          <p:cNvPr id="562" name="Google Shape;562;p31"/>
          <p:cNvSpPr txBox="1"/>
          <p:nvPr/>
        </p:nvSpPr>
        <p:spPr>
          <a:xfrm>
            <a:off x="3583900" y="1049650"/>
            <a:ext cx="4799100" cy="1132800"/>
          </a:xfrm>
          <a:prstGeom prst="rect">
            <a:avLst/>
          </a:prstGeom>
          <a:noFill/>
          <a:ln>
            <a:noFill/>
          </a:ln>
        </p:spPr>
        <p:txBody>
          <a:bodyPr anchorCtr="0" anchor="t" bIns="91425" lIns="91425" spcFirstLastPara="1" rIns="91425" wrap="square" tIns="91425">
            <a:spAutoFit/>
          </a:bodyPr>
          <a:lstStyle/>
          <a:p>
            <a:pPr indent="0" lvl="0" marL="444500" rtl="0" algn="l">
              <a:lnSpc>
                <a:spcPct val="115000"/>
              </a:lnSpc>
              <a:spcBef>
                <a:spcPts val="1200"/>
              </a:spcBef>
              <a:spcAft>
                <a:spcPts val="1200"/>
              </a:spcAft>
              <a:buNone/>
            </a:pPr>
            <a:r>
              <a:rPr lang="en" sz="1100">
                <a:solidFill>
                  <a:schemeClr val="lt1"/>
                </a:solidFill>
                <a:latin typeface="Courier Prime"/>
                <a:ea typeface="Courier Prime"/>
                <a:cs typeface="Courier Prime"/>
                <a:sym typeface="Courier Prime"/>
              </a:rPr>
              <a:t>Une société qui se nomme Watch Flix  souhaite un site informatif sur tous les nouveaux films et séries du moment et crée une communauté pour partager ces avis sur des nouveaux ou anciennes séries et films </a:t>
            </a:r>
            <a:endParaRPr sz="1100">
              <a:latin typeface="Courier Prime"/>
              <a:ea typeface="Courier Prime"/>
              <a:cs typeface="Courier Prime"/>
              <a:sym typeface="Courier Prime"/>
            </a:endParaRPr>
          </a:p>
        </p:txBody>
      </p:sp>
      <p:sp>
        <p:nvSpPr>
          <p:cNvPr id="563" name="Google Shape;563;p31"/>
          <p:cNvSpPr txBox="1"/>
          <p:nvPr>
            <p:ph type="title"/>
          </p:nvPr>
        </p:nvSpPr>
        <p:spPr>
          <a:xfrm>
            <a:off x="444375" y="27589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564" name="Google Shape;564;p31"/>
          <p:cNvSpPr txBox="1"/>
          <p:nvPr/>
        </p:nvSpPr>
        <p:spPr>
          <a:xfrm>
            <a:off x="1108425" y="2279800"/>
            <a:ext cx="5158200" cy="2722200"/>
          </a:xfrm>
          <a:prstGeom prst="rect">
            <a:avLst/>
          </a:prstGeom>
          <a:noFill/>
          <a:ln>
            <a:noFill/>
          </a:ln>
        </p:spPr>
        <p:txBody>
          <a:bodyPr anchorCtr="0" anchor="t" bIns="91425" lIns="91425" spcFirstLastPara="1" rIns="91425" wrap="square" tIns="91425">
            <a:spAutoFit/>
          </a:bodyPr>
          <a:lstStyle/>
          <a:p>
            <a:pPr indent="0" lvl="0" marL="444500" rtl="0" algn="l">
              <a:lnSpc>
                <a:spcPct val="115000"/>
              </a:lnSpc>
              <a:spcBef>
                <a:spcPts val="1200"/>
              </a:spcBef>
              <a:spcAft>
                <a:spcPts val="0"/>
              </a:spcAft>
              <a:buNone/>
            </a:pPr>
            <a:r>
              <a:rPr lang="en" sz="1100">
                <a:solidFill>
                  <a:schemeClr val="lt1"/>
                </a:solidFill>
                <a:latin typeface="Courier Prime"/>
                <a:ea typeface="Courier Prime"/>
                <a:cs typeface="Courier Prime"/>
                <a:sym typeface="Courier Prime"/>
              </a:rPr>
              <a:t>Le site devra être réalisé uniquement en PHP en CSS et Javascript.</a:t>
            </a:r>
            <a:endParaRPr sz="1100">
              <a:solidFill>
                <a:schemeClr val="lt1"/>
              </a:solidFill>
              <a:latin typeface="Courier Prime"/>
              <a:ea typeface="Courier Prime"/>
              <a:cs typeface="Courier Prime"/>
              <a:sym typeface="Courier Prime"/>
            </a:endParaRPr>
          </a:p>
          <a:p>
            <a:pPr indent="0" lvl="0" marL="444500" rtl="0" algn="l">
              <a:lnSpc>
                <a:spcPct val="115000"/>
              </a:lnSpc>
              <a:spcBef>
                <a:spcPts val="1200"/>
              </a:spcBef>
              <a:spcAft>
                <a:spcPts val="0"/>
              </a:spcAft>
              <a:buNone/>
            </a:pPr>
            <a:r>
              <a:rPr lang="en" sz="1100">
                <a:solidFill>
                  <a:schemeClr val="lt1"/>
                </a:solidFill>
                <a:latin typeface="Courier Prime"/>
                <a:ea typeface="Courier Prime"/>
                <a:cs typeface="Courier Prime"/>
                <a:sym typeface="Courier Prime"/>
              </a:rPr>
              <a:t>Le site devra comporter , une base de donnée pour les films, série et l’espace commentaire et aussi un formulaire d'inscription et un espace adim pour pouvoir changer les l’utilisateur ou les supprimer </a:t>
            </a:r>
            <a:endParaRPr sz="1100">
              <a:solidFill>
                <a:schemeClr val="lt1"/>
              </a:solidFill>
              <a:latin typeface="Courier Prime"/>
              <a:ea typeface="Courier Prime"/>
              <a:cs typeface="Courier Prime"/>
              <a:sym typeface="Courier Prime"/>
            </a:endParaRPr>
          </a:p>
          <a:p>
            <a:pPr indent="0" lvl="0" marL="444500" rtl="0" algn="l">
              <a:lnSpc>
                <a:spcPct val="115000"/>
              </a:lnSpc>
              <a:spcBef>
                <a:spcPts val="1200"/>
              </a:spcBef>
              <a:spcAft>
                <a:spcPts val="0"/>
              </a:spcAft>
              <a:buNone/>
            </a:pPr>
            <a:r>
              <a:rPr lang="en" sz="1100">
                <a:solidFill>
                  <a:schemeClr val="lt1"/>
                </a:solidFill>
                <a:latin typeface="Courier Prime"/>
                <a:ea typeface="Courier Prime"/>
                <a:cs typeface="Courier Prime"/>
                <a:sym typeface="Courier Prime"/>
              </a:rPr>
              <a:t>Le site devra également être full-responsive.</a:t>
            </a:r>
            <a:endParaRPr sz="1100">
              <a:solidFill>
                <a:schemeClr val="lt1"/>
              </a:solidFill>
              <a:latin typeface="Courier Prime"/>
              <a:ea typeface="Courier Prime"/>
              <a:cs typeface="Courier Prime"/>
              <a:sym typeface="Courier Prime"/>
            </a:endParaRPr>
          </a:p>
          <a:p>
            <a:pPr indent="0" lvl="0" marL="444500" rtl="0" algn="l">
              <a:lnSpc>
                <a:spcPct val="115000"/>
              </a:lnSpc>
              <a:spcBef>
                <a:spcPts val="1200"/>
              </a:spcBef>
              <a:spcAft>
                <a:spcPts val="0"/>
              </a:spcAft>
              <a:buNone/>
            </a:pPr>
            <a:r>
              <a:rPr lang="en" sz="1100">
                <a:solidFill>
                  <a:schemeClr val="lt1"/>
                </a:solidFill>
                <a:latin typeface="Courier Prime"/>
                <a:ea typeface="Courier Prime"/>
                <a:cs typeface="Courier Prime"/>
                <a:sym typeface="Courier Prime"/>
              </a:rPr>
              <a:t>Le formulaire doit comporter une mentions légales respectant le RGPD</a:t>
            </a:r>
            <a:endParaRPr sz="1100">
              <a:solidFill>
                <a:schemeClr val="lt1"/>
              </a:solidFill>
              <a:latin typeface="Courier Prime"/>
              <a:ea typeface="Courier Prime"/>
              <a:cs typeface="Courier Prime"/>
              <a:sym typeface="Courier Prime"/>
            </a:endParaRPr>
          </a:p>
          <a:p>
            <a:pPr indent="0" lvl="0" marL="444500" rtl="0" algn="l">
              <a:lnSpc>
                <a:spcPct val="115000"/>
              </a:lnSpc>
              <a:spcBef>
                <a:spcPts val="1200"/>
              </a:spcBef>
              <a:spcAft>
                <a:spcPts val="1200"/>
              </a:spcAft>
              <a:buNone/>
            </a:pPr>
            <a:r>
              <a:t/>
            </a:r>
            <a:endParaRPr sz="1100">
              <a:solidFill>
                <a:schemeClr val="lt1"/>
              </a:solidFill>
              <a:latin typeface="Courier Prime"/>
              <a:ea typeface="Courier Prime"/>
              <a:cs typeface="Courier Prime"/>
              <a:sym typeface="Courier Prim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2"/>
          <p:cNvSpPr txBox="1"/>
          <p:nvPr>
            <p:ph type="title"/>
          </p:nvPr>
        </p:nvSpPr>
        <p:spPr>
          <a:xfrm>
            <a:off x="643875" y="390463"/>
            <a:ext cx="43602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Charte Graphique</a:t>
            </a:r>
            <a:r>
              <a:rPr lang="en"/>
              <a:t> </a:t>
            </a:r>
            <a:endParaRPr/>
          </a:p>
        </p:txBody>
      </p:sp>
      <p:pic>
        <p:nvPicPr>
          <p:cNvPr id="570" name="Google Shape;570;p32"/>
          <p:cNvPicPr preferRelativeResize="0"/>
          <p:nvPr/>
        </p:nvPicPr>
        <p:blipFill>
          <a:blip r:embed="rId3">
            <a:alphaModFix/>
          </a:blip>
          <a:stretch>
            <a:fillRect/>
          </a:stretch>
        </p:blipFill>
        <p:spPr>
          <a:xfrm>
            <a:off x="5272125" y="-388400"/>
            <a:ext cx="2783800" cy="2783800"/>
          </a:xfrm>
          <a:prstGeom prst="rect">
            <a:avLst/>
          </a:prstGeom>
          <a:noFill/>
          <a:ln>
            <a:noFill/>
          </a:ln>
        </p:spPr>
      </p:pic>
      <p:pic>
        <p:nvPicPr>
          <p:cNvPr id="571" name="Google Shape;571;p32"/>
          <p:cNvPicPr preferRelativeResize="0"/>
          <p:nvPr/>
        </p:nvPicPr>
        <p:blipFill>
          <a:blip r:embed="rId4">
            <a:alphaModFix/>
          </a:blip>
          <a:stretch>
            <a:fillRect/>
          </a:stretch>
        </p:blipFill>
        <p:spPr>
          <a:xfrm>
            <a:off x="1227975" y="1611950"/>
            <a:ext cx="1914525" cy="1047750"/>
          </a:xfrm>
          <a:prstGeom prst="rect">
            <a:avLst/>
          </a:prstGeom>
          <a:noFill/>
          <a:ln>
            <a:noFill/>
          </a:ln>
        </p:spPr>
      </p:pic>
      <p:sp>
        <p:nvSpPr>
          <p:cNvPr id="572" name="Google Shape;572;p32"/>
          <p:cNvSpPr txBox="1"/>
          <p:nvPr>
            <p:ph type="title"/>
          </p:nvPr>
        </p:nvSpPr>
        <p:spPr>
          <a:xfrm>
            <a:off x="1227975" y="2797100"/>
            <a:ext cx="18354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#3A3A3A</a:t>
            </a:r>
            <a:endParaRPr/>
          </a:p>
        </p:txBody>
      </p:sp>
      <p:pic>
        <p:nvPicPr>
          <p:cNvPr id="573" name="Google Shape;573;p32"/>
          <p:cNvPicPr preferRelativeResize="0"/>
          <p:nvPr/>
        </p:nvPicPr>
        <p:blipFill>
          <a:blip r:embed="rId5">
            <a:alphaModFix/>
          </a:blip>
          <a:stretch>
            <a:fillRect/>
          </a:stretch>
        </p:blipFill>
        <p:spPr>
          <a:xfrm>
            <a:off x="3461725" y="1611938"/>
            <a:ext cx="2044675" cy="983325"/>
          </a:xfrm>
          <a:prstGeom prst="rect">
            <a:avLst/>
          </a:prstGeom>
          <a:noFill/>
          <a:ln>
            <a:noFill/>
          </a:ln>
        </p:spPr>
      </p:pic>
      <p:sp>
        <p:nvSpPr>
          <p:cNvPr id="574" name="Google Shape;574;p32"/>
          <p:cNvSpPr txBox="1"/>
          <p:nvPr>
            <p:ph type="title"/>
          </p:nvPr>
        </p:nvSpPr>
        <p:spPr>
          <a:xfrm>
            <a:off x="3654300" y="2762200"/>
            <a:ext cx="18354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#D96868</a:t>
            </a:r>
            <a:endParaRPr/>
          </a:p>
        </p:txBody>
      </p:sp>
      <p:pic>
        <p:nvPicPr>
          <p:cNvPr id="575" name="Google Shape;575;p32"/>
          <p:cNvPicPr preferRelativeResize="0"/>
          <p:nvPr/>
        </p:nvPicPr>
        <p:blipFill>
          <a:blip r:embed="rId6">
            <a:alphaModFix/>
          </a:blip>
          <a:stretch>
            <a:fillRect/>
          </a:stretch>
        </p:blipFill>
        <p:spPr>
          <a:xfrm>
            <a:off x="6007725" y="1652401"/>
            <a:ext cx="1896427" cy="983300"/>
          </a:xfrm>
          <a:prstGeom prst="rect">
            <a:avLst/>
          </a:prstGeom>
          <a:noFill/>
          <a:ln>
            <a:noFill/>
          </a:ln>
        </p:spPr>
      </p:pic>
      <p:sp>
        <p:nvSpPr>
          <p:cNvPr id="576" name="Google Shape;576;p32"/>
          <p:cNvSpPr txBox="1"/>
          <p:nvPr>
            <p:ph type="title"/>
          </p:nvPr>
        </p:nvSpPr>
        <p:spPr>
          <a:xfrm>
            <a:off x="6142913" y="2713350"/>
            <a:ext cx="18354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#FBF99F</a:t>
            </a:r>
            <a:endParaRPr/>
          </a:p>
        </p:txBody>
      </p:sp>
      <p:pic>
        <p:nvPicPr>
          <p:cNvPr id="577" name="Google Shape;577;p32"/>
          <p:cNvPicPr preferRelativeResize="0"/>
          <p:nvPr/>
        </p:nvPicPr>
        <p:blipFill>
          <a:blip r:embed="rId7">
            <a:alphaModFix/>
          </a:blip>
          <a:stretch>
            <a:fillRect/>
          </a:stretch>
        </p:blipFill>
        <p:spPr>
          <a:xfrm>
            <a:off x="3142500" y="3600050"/>
            <a:ext cx="2971800" cy="79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3"/>
          <p:cNvSpPr txBox="1"/>
          <p:nvPr>
            <p:ph type="title"/>
          </p:nvPr>
        </p:nvSpPr>
        <p:spPr>
          <a:xfrm>
            <a:off x="2798550" y="168550"/>
            <a:ext cx="49341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Quelque Plan du site</a:t>
            </a:r>
            <a:r>
              <a:rPr lang="en"/>
              <a:t> </a:t>
            </a:r>
            <a:endParaRPr/>
          </a:p>
        </p:txBody>
      </p:sp>
      <p:pic>
        <p:nvPicPr>
          <p:cNvPr id="583" name="Google Shape;583;p33"/>
          <p:cNvPicPr preferRelativeResize="0"/>
          <p:nvPr/>
        </p:nvPicPr>
        <p:blipFill>
          <a:blip r:embed="rId3">
            <a:alphaModFix/>
          </a:blip>
          <a:stretch>
            <a:fillRect/>
          </a:stretch>
        </p:blipFill>
        <p:spPr>
          <a:xfrm>
            <a:off x="-113900" y="-540050"/>
            <a:ext cx="2354150" cy="2354150"/>
          </a:xfrm>
          <a:prstGeom prst="rect">
            <a:avLst/>
          </a:prstGeom>
          <a:noFill/>
          <a:ln>
            <a:noFill/>
          </a:ln>
        </p:spPr>
      </p:pic>
      <p:sp>
        <p:nvSpPr>
          <p:cNvPr id="584" name="Google Shape;584;p33"/>
          <p:cNvSpPr txBox="1"/>
          <p:nvPr>
            <p:ph type="title"/>
          </p:nvPr>
        </p:nvSpPr>
        <p:spPr>
          <a:xfrm>
            <a:off x="444375" y="27589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585" name="Google Shape;585;p33"/>
          <p:cNvPicPr preferRelativeResize="0"/>
          <p:nvPr/>
        </p:nvPicPr>
        <p:blipFill>
          <a:blip r:embed="rId4">
            <a:alphaModFix/>
          </a:blip>
          <a:stretch>
            <a:fillRect/>
          </a:stretch>
        </p:blipFill>
        <p:spPr>
          <a:xfrm>
            <a:off x="190250" y="1269074"/>
            <a:ext cx="2312125" cy="2605350"/>
          </a:xfrm>
          <a:prstGeom prst="rect">
            <a:avLst/>
          </a:prstGeom>
          <a:noFill/>
          <a:ln>
            <a:noFill/>
          </a:ln>
        </p:spPr>
      </p:pic>
      <p:pic>
        <p:nvPicPr>
          <p:cNvPr id="586" name="Google Shape;586;p33"/>
          <p:cNvPicPr preferRelativeResize="0"/>
          <p:nvPr/>
        </p:nvPicPr>
        <p:blipFill>
          <a:blip r:embed="rId5">
            <a:alphaModFix/>
          </a:blip>
          <a:stretch>
            <a:fillRect/>
          </a:stretch>
        </p:blipFill>
        <p:spPr>
          <a:xfrm>
            <a:off x="2610562" y="2157888"/>
            <a:ext cx="2003374" cy="2587171"/>
          </a:xfrm>
          <a:prstGeom prst="rect">
            <a:avLst/>
          </a:prstGeom>
          <a:noFill/>
          <a:ln>
            <a:noFill/>
          </a:ln>
        </p:spPr>
      </p:pic>
      <p:pic>
        <p:nvPicPr>
          <p:cNvPr id="587" name="Google Shape;587;p33"/>
          <p:cNvPicPr preferRelativeResize="0"/>
          <p:nvPr/>
        </p:nvPicPr>
        <p:blipFill>
          <a:blip r:embed="rId6">
            <a:alphaModFix/>
          </a:blip>
          <a:stretch>
            <a:fillRect/>
          </a:stretch>
        </p:blipFill>
        <p:spPr>
          <a:xfrm>
            <a:off x="4722088" y="888875"/>
            <a:ext cx="1959599" cy="2736300"/>
          </a:xfrm>
          <a:prstGeom prst="rect">
            <a:avLst/>
          </a:prstGeom>
          <a:noFill/>
          <a:ln>
            <a:noFill/>
          </a:ln>
        </p:spPr>
      </p:pic>
      <p:pic>
        <p:nvPicPr>
          <p:cNvPr id="588" name="Google Shape;588;p33"/>
          <p:cNvPicPr preferRelativeResize="0"/>
          <p:nvPr/>
        </p:nvPicPr>
        <p:blipFill>
          <a:blip r:embed="rId7">
            <a:alphaModFix/>
          </a:blip>
          <a:stretch>
            <a:fillRect/>
          </a:stretch>
        </p:blipFill>
        <p:spPr>
          <a:xfrm>
            <a:off x="6789850" y="2195963"/>
            <a:ext cx="2247175" cy="2511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4"/>
          <p:cNvSpPr txBox="1"/>
          <p:nvPr>
            <p:ph type="title"/>
          </p:nvPr>
        </p:nvSpPr>
        <p:spPr>
          <a:xfrm>
            <a:off x="1367900" y="217425"/>
            <a:ext cx="7669800" cy="3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Tableau de la Base de données et le PDO </a:t>
            </a:r>
            <a:endParaRPr/>
          </a:p>
        </p:txBody>
      </p:sp>
      <p:pic>
        <p:nvPicPr>
          <p:cNvPr id="594" name="Google Shape;594;p34"/>
          <p:cNvPicPr preferRelativeResize="0"/>
          <p:nvPr/>
        </p:nvPicPr>
        <p:blipFill>
          <a:blip r:embed="rId3">
            <a:alphaModFix/>
          </a:blip>
          <a:stretch>
            <a:fillRect/>
          </a:stretch>
        </p:blipFill>
        <p:spPr>
          <a:xfrm>
            <a:off x="-113900" y="-540050"/>
            <a:ext cx="2354150" cy="2354150"/>
          </a:xfrm>
          <a:prstGeom prst="rect">
            <a:avLst/>
          </a:prstGeom>
          <a:noFill/>
          <a:ln>
            <a:noFill/>
          </a:ln>
        </p:spPr>
      </p:pic>
      <p:sp>
        <p:nvSpPr>
          <p:cNvPr id="595" name="Google Shape;595;p34"/>
          <p:cNvSpPr txBox="1"/>
          <p:nvPr>
            <p:ph type="title"/>
          </p:nvPr>
        </p:nvSpPr>
        <p:spPr>
          <a:xfrm>
            <a:off x="444375" y="27589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596" name="Google Shape;596;p34"/>
          <p:cNvPicPr preferRelativeResize="0"/>
          <p:nvPr/>
        </p:nvPicPr>
        <p:blipFill>
          <a:blip r:embed="rId4">
            <a:alphaModFix/>
          </a:blip>
          <a:stretch>
            <a:fillRect/>
          </a:stretch>
        </p:blipFill>
        <p:spPr>
          <a:xfrm>
            <a:off x="3498375" y="689900"/>
            <a:ext cx="3124200" cy="685800"/>
          </a:xfrm>
          <a:prstGeom prst="rect">
            <a:avLst/>
          </a:prstGeom>
          <a:noFill/>
          <a:ln>
            <a:noFill/>
          </a:ln>
        </p:spPr>
      </p:pic>
      <p:pic>
        <p:nvPicPr>
          <p:cNvPr id="597" name="Google Shape;597;p34"/>
          <p:cNvPicPr preferRelativeResize="0"/>
          <p:nvPr/>
        </p:nvPicPr>
        <p:blipFill>
          <a:blip r:embed="rId5">
            <a:alphaModFix/>
          </a:blip>
          <a:stretch>
            <a:fillRect/>
          </a:stretch>
        </p:blipFill>
        <p:spPr>
          <a:xfrm>
            <a:off x="2751625" y="1700363"/>
            <a:ext cx="5434625" cy="913274"/>
          </a:xfrm>
          <a:prstGeom prst="rect">
            <a:avLst/>
          </a:prstGeom>
          <a:noFill/>
          <a:ln>
            <a:noFill/>
          </a:ln>
        </p:spPr>
      </p:pic>
      <p:sp>
        <p:nvSpPr>
          <p:cNvPr id="598" name="Google Shape;598;p34"/>
          <p:cNvSpPr txBox="1"/>
          <p:nvPr>
            <p:ph type="title"/>
          </p:nvPr>
        </p:nvSpPr>
        <p:spPr>
          <a:xfrm>
            <a:off x="292000" y="1814100"/>
            <a:ext cx="2597400" cy="6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inscription</a:t>
            </a:r>
            <a:endParaRPr/>
          </a:p>
        </p:txBody>
      </p:sp>
      <p:pic>
        <p:nvPicPr>
          <p:cNvPr id="599" name="Google Shape;599;p34"/>
          <p:cNvPicPr preferRelativeResize="0"/>
          <p:nvPr/>
        </p:nvPicPr>
        <p:blipFill>
          <a:blip r:embed="rId6">
            <a:alphaModFix/>
          </a:blip>
          <a:stretch>
            <a:fillRect/>
          </a:stretch>
        </p:blipFill>
        <p:spPr>
          <a:xfrm>
            <a:off x="348950" y="3341900"/>
            <a:ext cx="6071701" cy="583750"/>
          </a:xfrm>
          <a:prstGeom prst="rect">
            <a:avLst/>
          </a:prstGeom>
          <a:noFill/>
          <a:ln>
            <a:noFill/>
          </a:ln>
        </p:spPr>
      </p:pic>
      <p:sp>
        <p:nvSpPr>
          <p:cNvPr id="600" name="Google Shape;600;p34"/>
          <p:cNvSpPr txBox="1"/>
          <p:nvPr>
            <p:ph type="title"/>
          </p:nvPr>
        </p:nvSpPr>
        <p:spPr>
          <a:xfrm>
            <a:off x="6518675" y="3290875"/>
            <a:ext cx="2597400" cy="6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commentaire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title"/>
          </p:nvPr>
        </p:nvSpPr>
        <p:spPr>
          <a:xfrm>
            <a:off x="3382925" y="5775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PDO (PHP Data Object)</a:t>
            </a:r>
            <a:endParaRPr/>
          </a:p>
        </p:txBody>
      </p:sp>
      <p:pic>
        <p:nvPicPr>
          <p:cNvPr id="606" name="Google Shape;606;p35"/>
          <p:cNvPicPr preferRelativeResize="0"/>
          <p:nvPr/>
        </p:nvPicPr>
        <p:blipFill>
          <a:blip r:embed="rId3">
            <a:alphaModFix/>
          </a:blip>
          <a:stretch>
            <a:fillRect/>
          </a:stretch>
        </p:blipFill>
        <p:spPr>
          <a:xfrm>
            <a:off x="102450" y="-267875"/>
            <a:ext cx="2354150" cy="2354150"/>
          </a:xfrm>
          <a:prstGeom prst="rect">
            <a:avLst/>
          </a:prstGeom>
          <a:noFill/>
          <a:ln>
            <a:noFill/>
          </a:ln>
        </p:spPr>
      </p:pic>
      <p:pic>
        <p:nvPicPr>
          <p:cNvPr id="607" name="Google Shape;607;p35"/>
          <p:cNvPicPr preferRelativeResize="0"/>
          <p:nvPr/>
        </p:nvPicPr>
        <p:blipFill>
          <a:blip r:embed="rId4">
            <a:alphaModFix/>
          </a:blip>
          <a:stretch>
            <a:fillRect/>
          </a:stretch>
        </p:blipFill>
        <p:spPr>
          <a:xfrm>
            <a:off x="1939050" y="1931838"/>
            <a:ext cx="5934075" cy="1009650"/>
          </a:xfrm>
          <a:prstGeom prst="rect">
            <a:avLst/>
          </a:prstGeom>
          <a:noFill/>
          <a:ln>
            <a:noFill/>
          </a:ln>
        </p:spPr>
      </p:pic>
      <p:sp>
        <p:nvSpPr>
          <p:cNvPr id="608" name="Google Shape;608;p35"/>
          <p:cNvSpPr txBox="1"/>
          <p:nvPr/>
        </p:nvSpPr>
        <p:spPr>
          <a:xfrm>
            <a:off x="1430675" y="3210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6"/>
          <p:cNvSpPr txBox="1"/>
          <p:nvPr>
            <p:ph type="title"/>
          </p:nvPr>
        </p:nvSpPr>
        <p:spPr>
          <a:xfrm>
            <a:off x="4068700" y="70825"/>
            <a:ext cx="23937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Header</a:t>
            </a:r>
            <a:endParaRPr/>
          </a:p>
        </p:txBody>
      </p:sp>
      <p:pic>
        <p:nvPicPr>
          <p:cNvPr id="614" name="Google Shape;614;p36"/>
          <p:cNvPicPr preferRelativeResize="0"/>
          <p:nvPr/>
        </p:nvPicPr>
        <p:blipFill>
          <a:blip r:embed="rId3">
            <a:alphaModFix/>
          </a:blip>
          <a:stretch>
            <a:fillRect/>
          </a:stretch>
        </p:blipFill>
        <p:spPr>
          <a:xfrm>
            <a:off x="-113900" y="-540050"/>
            <a:ext cx="2354150" cy="2354150"/>
          </a:xfrm>
          <a:prstGeom prst="rect">
            <a:avLst/>
          </a:prstGeom>
          <a:noFill/>
          <a:ln>
            <a:noFill/>
          </a:ln>
        </p:spPr>
      </p:pic>
      <p:sp>
        <p:nvSpPr>
          <p:cNvPr id="615" name="Google Shape;615;p36"/>
          <p:cNvSpPr txBox="1"/>
          <p:nvPr>
            <p:ph type="title"/>
          </p:nvPr>
        </p:nvSpPr>
        <p:spPr>
          <a:xfrm>
            <a:off x="444375" y="27589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616" name="Google Shape;616;p36"/>
          <p:cNvPicPr preferRelativeResize="0"/>
          <p:nvPr/>
        </p:nvPicPr>
        <p:blipFill>
          <a:blip r:embed="rId4">
            <a:alphaModFix/>
          </a:blip>
          <a:stretch>
            <a:fillRect/>
          </a:stretch>
        </p:blipFill>
        <p:spPr>
          <a:xfrm>
            <a:off x="2098400" y="777877"/>
            <a:ext cx="6248451" cy="494550"/>
          </a:xfrm>
          <a:prstGeom prst="rect">
            <a:avLst/>
          </a:prstGeom>
          <a:noFill/>
          <a:ln>
            <a:noFill/>
          </a:ln>
        </p:spPr>
      </p:pic>
      <p:pic>
        <p:nvPicPr>
          <p:cNvPr id="617" name="Google Shape;617;p36"/>
          <p:cNvPicPr preferRelativeResize="0"/>
          <p:nvPr/>
        </p:nvPicPr>
        <p:blipFill>
          <a:blip r:embed="rId5">
            <a:alphaModFix/>
          </a:blip>
          <a:stretch>
            <a:fillRect/>
          </a:stretch>
        </p:blipFill>
        <p:spPr>
          <a:xfrm>
            <a:off x="128100" y="1512625"/>
            <a:ext cx="3901182" cy="3024601"/>
          </a:xfrm>
          <a:prstGeom prst="rect">
            <a:avLst/>
          </a:prstGeom>
          <a:noFill/>
          <a:ln>
            <a:noFill/>
          </a:ln>
        </p:spPr>
      </p:pic>
      <p:pic>
        <p:nvPicPr>
          <p:cNvPr id="618" name="Google Shape;618;p36"/>
          <p:cNvPicPr preferRelativeResize="0"/>
          <p:nvPr/>
        </p:nvPicPr>
        <p:blipFill>
          <a:blip r:embed="rId6">
            <a:alphaModFix/>
          </a:blip>
          <a:stretch>
            <a:fillRect/>
          </a:stretch>
        </p:blipFill>
        <p:spPr>
          <a:xfrm>
            <a:off x="3904688" y="1531813"/>
            <a:ext cx="2721725" cy="843350"/>
          </a:xfrm>
          <a:prstGeom prst="rect">
            <a:avLst/>
          </a:prstGeom>
          <a:noFill/>
          <a:ln>
            <a:noFill/>
          </a:ln>
        </p:spPr>
      </p:pic>
      <p:pic>
        <p:nvPicPr>
          <p:cNvPr id="619" name="Google Shape;619;p36"/>
          <p:cNvPicPr preferRelativeResize="0"/>
          <p:nvPr/>
        </p:nvPicPr>
        <p:blipFill>
          <a:blip r:embed="rId7">
            <a:alphaModFix/>
          </a:blip>
          <a:stretch>
            <a:fillRect/>
          </a:stretch>
        </p:blipFill>
        <p:spPr>
          <a:xfrm>
            <a:off x="3860500" y="2952750"/>
            <a:ext cx="2804300" cy="1660425"/>
          </a:xfrm>
          <a:prstGeom prst="rect">
            <a:avLst/>
          </a:prstGeom>
          <a:noFill/>
          <a:ln>
            <a:noFill/>
          </a:ln>
        </p:spPr>
      </p:pic>
      <p:pic>
        <p:nvPicPr>
          <p:cNvPr id="620" name="Google Shape;620;p36"/>
          <p:cNvPicPr preferRelativeResize="0"/>
          <p:nvPr/>
        </p:nvPicPr>
        <p:blipFill rotWithShape="1">
          <a:blip r:embed="rId8">
            <a:alphaModFix/>
          </a:blip>
          <a:srcRect b="93280" l="1930" r="-1929" t="-93280"/>
          <a:stretch/>
        </p:blipFill>
        <p:spPr>
          <a:xfrm>
            <a:off x="1046925" y="3491760"/>
            <a:ext cx="2647900" cy="1300150"/>
          </a:xfrm>
          <a:prstGeom prst="rect">
            <a:avLst/>
          </a:prstGeom>
          <a:noFill/>
          <a:ln>
            <a:noFill/>
          </a:ln>
        </p:spPr>
      </p:pic>
      <p:pic>
        <p:nvPicPr>
          <p:cNvPr id="621" name="Google Shape;621;p36"/>
          <p:cNvPicPr preferRelativeResize="0"/>
          <p:nvPr/>
        </p:nvPicPr>
        <p:blipFill>
          <a:blip r:embed="rId9">
            <a:alphaModFix/>
          </a:blip>
          <a:stretch>
            <a:fillRect/>
          </a:stretch>
        </p:blipFill>
        <p:spPr>
          <a:xfrm>
            <a:off x="6727463" y="1501575"/>
            <a:ext cx="2246157" cy="903825"/>
          </a:xfrm>
          <a:prstGeom prst="rect">
            <a:avLst/>
          </a:prstGeom>
          <a:noFill/>
          <a:ln>
            <a:noFill/>
          </a:ln>
        </p:spPr>
      </p:pic>
      <p:pic>
        <p:nvPicPr>
          <p:cNvPr id="622" name="Google Shape;622;p36"/>
          <p:cNvPicPr preferRelativeResize="0"/>
          <p:nvPr/>
        </p:nvPicPr>
        <p:blipFill>
          <a:blip r:embed="rId10">
            <a:alphaModFix/>
          </a:blip>
          <a:stretch>
            <a:fillRect/>
          </a:stretch>
        </p:blipFill>
        <p:spPr>
          <a:xfrm>
            <a:off x="6830500" y="2467051"/>
            <a:ext cx="2143125" cy="2352675"/>
          </a:xfrm>
          <a:prstGeom prst="rect">
            <a:avLst/>
          </a:prstGeom>
          <a:noFill/>
          <a:ln>
            <a:noFill/>
          </a:ln>
        </p:spPr>
      </p:pic>
      <p:pic>
        <p:nvPicPr>
          <p:cNvPr id="623" name="Google Shape;623;p36"/>
          <p:cNvPicPr preferRelativeResize="0"/>
          <p:nvPr/>
        </p:nvPicPr>
        <p:blipFill>
          <a:blip r:embed="rId11">
            <a:alphaModFix/>
          </a:blip>
          <a:stretch>
            <a:fillRect/>
          </a:stretch>
        </p:blipFill>
        <p:spPr>
          <a:xfrm>
            <a:off x="5602125" y="2285900"/>
            <a:ext cx="1125350" cy="4730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37"/>
          <p:cNvPicPr preferRelativeResize="0"/>
          <p:nvPr/>
        </p:nvPicPr>
        <p:blipFill>
          <a:blip r:embed="rId3">
            <a:alphaModFix/>
          </a:blip>
          <a:stretch>
            <a:fillRect/>
          </a:stretch>
        </p:blipFill>
        <p:spPr>
          <a:xfrm>
            <a:off x="1352775" y="961975"/>
            <a:ext cx="6575326" cy="3777200"/>
          </a:xfrm>
          <a:prstGeom prst="rect">
            <a:avLst/>
          </a:prstGeom>
          <a:noFill/>
          <a:ln>
            <a:noFill/>
          </a:ln>
        </p:spPr>
      </p:pic>
      <p:pic>
        <p:nvPicPr>
          <p:cNvPr id="629" name="Google Shape;629;p37"/>
          <p:cNvPicPr preferRelativeResize="0"/>
          <p:nvPr/>
        </p:nvPicPr>
        <p:blipFill>
          <a:blip r:embed="rId4">
            <a:alphaModFix/>
          </a:blip>
          <a:stretch>
            <a:fillRect/>
          </a:stretch>
        </p:blipFill>
        <p:spPr>
          <a:xfrm>
            <a:off x="-148800" y="-379550"/>
            <a:ext cx="2354150" cy="2354150"/>
          </a:xfrm>
          <a:prstGeom prst="rect">
            <a:avLst/>
          </a:prstGeom>
          <a:noFill/>
          <a:ln>
            <a:noFill/>
          </a:ln>
        </p:spPr>
      </p:pic>
      <p:sp>
        <p:nvSpPr>
          <p:cNvPr id="630" name="Google Shape;630;p37"/>
          <p:cNvSpPr txBox="1"/>
          <p:nvPr>
            <p:ph type="title"/>
          </p:nvPr>
        </p:nvSpPr>
        <p:spPr>
          <a:xfrm>
            <a:off x="3063775" y="70825"/>
            <a:ext cx="33987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Page </a:t>
            </a:r>
            <a:r>
              <a:rPr lang="en"/>
              <a:t>d'accueil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38"/>
          <p:cNvPicPr preferRelativeResize="0"/>
          <p:nvPr/>
        </p:nvPicPr>
        <p:blipFill>
          <a:blip r:embed="rId3">
            <a:alphaModFix/>
          </a:blip>
          <a:stretch>
            <a:fillRect/>
          </a:stretch>
        </p:blipFill>
        <p:spPr>
          <a:xfrm>
            <a:off x="829375" y="194288"/>
            <a:ext cx="1838325" cy="590550"/>
          </a:xfrm>
          <a:prstGeom prst="rect">
            <a:avLst/>
          </a:prstGeom>
          <a:noFill/>
          <a:ln>
            <a:noFill/>
          </a:ln>
        </p:spPr>
      </p:pic>
      <p:pic>
        <p:nvPicPr>
          <p:cNvPr id="636" name="Google Shape;636;p38"/>
          <p:cNvPicPr preferRelativeResize="0"/>
          <p:nvPr/>
        </p:nvPicPr>
        <p:blipFill>
          <a:blip r:embed="rId4">
            <a:alphaModFix/>
          </a:blip>
          <a:stretch>
            <a:fillRect/>
          </a:stretch>
        </p:blipFill>
        <p:spPr>
          <a:xfrm>
            <a:off x="5807100" y="233275"/>
            <a:ext cx="2828925" cy="638175"/>
          </a:xfrm>
          <a:prstGeom prst="rect">
            <a:avLst/>
          </a:prstGeom>
          <a:noFill/>
          <a:ln>
            <a:noFill/>
          </a:ln>
        </p:spPr>
      </p:pic>
      <p:pic>
        <p:nvPicPr>
          <p:cNvPr id="637" name="Google Shape;637;p38"/>
          <p:cNvPicPr preferRelativeResize="0"/>
          <p:nvPr/>
        </p:nvPicPr>
        <p:blipFill>
          <a:blip r:embed="rId5">
            <a:alphaModFix/>
          </a:blip>
          <a:stretch>
            <a:fillRect/>
          </a:stretch>
        </p:blipFill>
        <p:spPr>
          <a:xfrm>
            <a:off x="404512" y="1414563"/>
            <a:ext cx="2688049" cy="2996451"/>
          </a:xfrm>
          <a:prstGeom prst="rect">
            <a:avLst/>
          </a:prstGeom>
          <a:noFill/>
          <a:ln>
            <a:noFill/>
          </a:ln>
        </p:spPr>
      </p:pic>
      <p:pic>
        <p:nvPicPr>
          <p:cNvPr id="638" name="Google Shape;638;p38"/>
          <p:cNvPicPr preferRelativeResize="0"/>
          <p:nvPr/>
        </p:nvPicPr>
        <p:blipFill>
          <a:blip r:embed="rId6">
            <a:alphaModFix/>
          </a:blip>
          <a:stretch>
            <a:fillRect/>
          </a:stretch>
        </p:blipFill>
        <p:spPr>
          <a:xfrm>
            <a:off x="3220000" y="1460463"/>
            <a:ext cx="2476976" cy="2904676"/>
          </a:xfrm>
          <a:prstGeom prst="rect">
            <a:avLst/>
          </a:prstGeom>
          <a:noFill/>
          <a:ln>
            <a:noFill/>
          </a:ln>
        </p:spPr>
      </p:pic>
      <p:pic>
        <p:nvPicPr>
          <p:cNvPr id="639" name="Google Shape;639;p38"/>
          <p:cNvPicPr preferRelativeResize="0"/>
          <p:nvPr/>
        </p:nvPicPr>
        <p:blipFill>
          <a:blip r:embed="rId7">
            <a:alphaModFix/>
          </a:blip>
          <a:stretch>
            <a:fillRect/>
          </a:stretch>
        </p:blipFill>
        <p:spPr>
          <a:xfrm>
            <a:off x="3094401" y="194300"/>
            <a:ext cx="2286000" cy="876300"/>
          </a:xfrm>
          <a:prstGeom prst="rect">
            <a:avLst/>
          </a:prstGeom>
          <a:noFill/>
          <a:ln>
            <a:noFill/>
          </a:ln>
        </p:spPr>
      </p:pic>
      <p:pic>
        <p:nvPicPr>
          <p:cNvPr id="640" name="Google Shape;640;p38"/>
          <p:cNvPicPr preferRelativeResize="0"/>
          <p:nvPr/>
        </p:nvPicPr>
        <p:blipFill>
          <a:blip r:embed="rId8">
            <a:alphaModFix/>
          </a:blip>
          <a:stretch>
            <a:fillRect/>
          </a:stretch>
        </p:blipFill>
        <p:spPr>
          <a:xfrm>
            <a:off x="5964163" y="924050"/>
            <a:ext cx="2124075" cy="619125"/>
          </a:xfrm>
          <a:prstGeom prst="rect">
            <a:avLst/>
          </a:prstGeom>
          <a:noFill/>
          <a:ln>
            <a:noFill/>
          </a:ln>
        </p:spPr>
      </p:pic>
      <p:pic>
        <p:nvPicPr>
          <p:cNvPr id="641" name="Google Shape;641;p38"/>
          <p:cNvPicPr preferRelativeResize="0"/>
          <p:nvPr/>
        </p:nvPicPr>
        <p:blipFill>
          <a:blip r:embed="rId9">
            <a:alphaModFix/>
          </a:blip>
          <a:stretch>
            <a:fillRect/>
          </a:stretch>
        </p:blipFill>
        <p:spPr>
          <a:xfrm>
            <a:off x="6007113" y="1637638"/>
            <a:ext cx="2428875" cy="1685925"/>
          </a:xfrm>
          <a:prstGeom prst="rect">
            <a:avLst/>
          </a:prstGeom>
          <a:noFill/>
          <a:ln>
            <a:noFill/>
          </a:ln>
        </p:spPr>
      </p:pic>
      <p:pic>
        <p:nvPicPr>
          <p:cNvPr id="642" name="Google Shape;642;p38"/>
          <p:cNvPicPr preferRelativeResize="0"/>
          <p:nvPr/>
        </p:nvPicPr>
        <p:blipFill>
          <a:blip r:embed="rId10">
            <a:alphaModFix/>
          </a:blip>
          <a:stretch>
            <a:fillRect/>
          </a:stretch>
        </p:blipFill>
        <p:spPr>
          <a:xfrm>
            <a:off x="5824423" y="3418048"/>
            <a:ext cx="3360575" cy="121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talist Christmas Lights Newsletter by Slidesgo">
  <a:themeElements>
    <a:clrScheme name="Simple Light">
      <a:dk1>
        <a:srgbClr val="000000"/>
      </a:dk1>
      <a:lt1>
        <a:srgbClr val="FFFFFF"/>
      </a:lt1>
      <a:dk2>
        <a:srgbClr val="2EDABB"/>
      </a:dk2>
      <a:lt2>
        <a:srgbClr val="FF4A4A"/>
      </a:lt2>
      <a:accent1>
        <a:srgbClr val="C9FFF5"/>
      </a:accent1>
      <a:accent2>
        <a:srgbClr val="FFA9A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